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3" r:id="rId3"/>
    <p:sldId id="294" r:id="rId4"/>
    <p:sldId id="273" r:id="rId5"/>
    <p:sldId id="257" r:id="rId6"/>
    <p:sldId id="258" r:id="rId7"/>
    <p:sldId id="259" r:id="rId8"/>
    <p:sldId id="276" r:id="rId9"/>
    <p:sldId id="291" r:id="rId10"/>
    <p:sldId id="284" r:id="rId11"/>
    <p:sldId id="285" r:id="rId12"/>
    <p:sldId id="286" r:id="rId13"/>
    <p:sldId id="287" r:id="rId14"/>
    <p:sldId id="288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3467C-D1F1-48F1-8D11-82234DF7BD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CDC558-8608-4961-BFD4-0CDCFAF20670}">
      <dgm:prSet phldrT="[Текст]"/>
      <dgm:spPr/>
      <dgm:t>
        <a:bodyPr/>
        <a:lstStyle/>
        <a:p>
          <a:r>
            <a:rPr lang="uk-UA" b="1" dirty="0" err="1" smtClean="0">
              <a:solidFill>
                <a:srgbClr val="C00000"/>
              </a:solidFill>
            </a:rPr>
            <a:t>Тіоціанати</a:t>
          </a:r>
          <a:endParaRPr lang="ru-RU" b="1" dirty="0">
            <a:solidFill>
              <a:srgbClr val="C00000"/>
            </a:solidFill>
          </a:endParaRPr>
        </a:p>
      </dgm:t>
    </dgm:pt>
    <dgm:pt modelId="{F0A36EAD-C4CC-4968-B4FD-88B4C02AE8A7}" type="parTrans" cxnId="{CE809BEF-249C-440B-9969-6A06DB051E0A}">
      <dgm:prSet/>
      <dgm:spPr/>
      <dgm:t>
        <a:bodyPr/>
        <a:lstStyle/>
        <a:p>
          <a:endParaRPr lang="ru-RU"/>
        </a:p>
      </dgm:t>
    </dgm:pt>
    <dgm:pt modelId="{F92C2C0F-8976-46AB-9D99-662AFC545362}" type="sibTrans" cxnId="{CE809BEF-249C-440B-9969-6A06DB051E0A}">
      <dgm:prSet/>
      <dgm:spPr/>
      <dgm:t>
        <a:bodyPr/>
        <a:lstStyle/>
        <a:p>
          <a:endParaRPr lang="ru-RU"/>
        </a:p>
      </dgm:t>
    </dgm:pt>
    <dgm:pt modelId="{DEA06FBD-F9CE-4316-9FAF-3948CA00F812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У виробництві гербіцидів</a:t>
          </a:r>
          <a:endParaRPr lang="ru-RU" sz="1800" dirty="0">
            <a:solidFill>
              <a:srgbClr val="002060"/>
            </a:solidFill>
          </a:endParaRPr>
        </a:p>
      </dgm:t>
    </dgm:pt>
    <dgm:pt modelId="{46F74C2A-7470-4B45-86D1-346360E4A580}" type="parTrans" cxnId="{47D2480B-920B-4B92-B806-D0561F155809}">
      <dgm:prSet/>
      <dgm:spPr/>
      <dgm:t>
        <a:bodyPr/>
        <a:lstStyle/>
        <a:p>
          <a:endParaRPr lang="ru-RU"/>
        </a:p>
      </dgm:t>
    </dgm:pt>
    <dgm:pt modelId="{72340FD2-F29E-4D81-A417-DD685825C402}" type="sibTrans" cxnId="{47D2480B-920B-4B92-B806-D0561F155809}">
      <dgm:prSet/>
      <dgm:spPr/>
      <dgm:t>
        <a:bodyPr/>
        <a:lstStyle/>
        <a:p>
          <a:endParaRPr lang="ru-RU"/>
        </a:p>
      </dgm:t>
    </dgm:pt>
    <dgm:pt modelId="{282F3287-414E-4481-8222-C96FE223DC2C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розчинник для целюлози</a:t>
          </a:r>
          <a:endParaRPr lang="ru-RU" sz="1800" dirty="0">
            <a:solidFill>
              <a:srgbClr val="002060"/>
            </a:solidFill>
          </a:endParaRPr>
        </a:p>
      </dgm:t>
    </dgm:pt>
    <dgm:pt modelId="{5F5DF940-D42B-40C5-9025-26B9A53E8416}" type="parTrans" cxnId="{16741A8D-93CF-4824-9F27-47F18AA5149A}">
      <dgm:prSet/>
      <dgm:spPr/>
      <dgm:t>
        <a:bodyPr/>
        <a:lstStyle/>
        <a:p>
          <a:endParaRPr lang="ru-RU"/>
        </a:p>
      </dgm:t>
    </dgm:pt>
    <dgm:pt modelId="{83A556C7-5190-4482-B39E-0860B8918013}" type="sibTrans" cxnId="{16741A8D-93CF-4824-9F27-47F18AA5149A}">
      <dgm:prSet/>
      <dgm:spPr/>
      <dgm:t>
        <a:bodyPr/>
        <a:lstStyle/>
        <a:p>
          <a:endParaRPr lang="ru-RU"/>
        </a:p>
      </dgm:t>
    </dgm:pt>
    <dgm:pt modelId="{87F5FC97-EFDD-42B3-BBAE-A90850752FCB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компонент охолоджуючих розчинів</a:t>
          </a:r>
          <a:endParaRPr lang="ru-RU" sz="1800" dirty="0">
            <a:solidFill>
              <a:srgbClr val="002060"/>
            </a:solidFill>
          </a:endParaRPr>
        </a:p>
      </dgm:t>
    </dgm:pt>
    <dgm:pt modelId="{D59A7A19-86D6-4D73-82CE-A9F965C2DF0B}" type="parTrans" cxnId="{A69455E9-D65A-4152-BC91-D10FB412FFA2}">
      <dgm:prSet/>
      <dgm:spPr/>
      <dgm:t>
        <a:bodyPr/>
        <a:lstStyle/>
        <a:p>
          <a:endParaRPr lang="ru-RU"/>
        </a:p>
      </dgm:t>
    </dgm:pt>
    <dgm:pt modelId="{A60B254D-3DC0-4BC2-8C55-6580F278CB21}" type="sibTrans" cxnId="{A69455E9-D65A-4152-BC91-D10FB412FFA2}">
      <dgm:prSet/>
      <dgm:spPr/>
      <dgm:t>
        <a:bodyPr/>
        <a:lstStyle/>
        <a:p>
          <a:endParaRPr lang="ru-RU"/>
        </a:p>
      </dgm:t>
    </dgm:pt>
    <dgm:pt modelId="{AB37AA02-6E19-4178-842D-C1596A979156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В аналітичній хімії для визначення галогенів</a:t>
          </a:r>
          <a:endParaRPr lang="ru-RU" sz="1800" dirty="0">
            <a:solidFill>
              <a:srgbClr val="002060"/>
            </a:solidFill>
          </a:endParaRPr>
        </a:p>
      </dgm:t>
    </dgm:pt>
    <dgm:pt modelId="{F86B27F1-D4D7-4AF6-BE03-E526108208C8}" type="parTrans" cxnId="{DF34F83A-B277-4B72-9DF7-382A629B0CDF}">
      <dgm:prSet/>
      <dgm:spPr/>
      <dgm:t>
        <a:bodyPr/>
        <a:lstStyle/>
        <a:p>
          <a:endParaRPr lang="ru-RU"/>
        </a:p>
      </dgm:t>
    </dgm:pt>
    <dgm:pt modelId="{E9963AD9-BBC7-4172-A7AD-A7E701BC07A5}" type="sibTrans" cxnId="{DF34F83A-B277-4B72-9DF7-382A629B0CDF}">
      <dgm:prSet/>
      <dgm:spPr/>
      <dgm:t>
        <a:bodyPr/>
        <a:lstStyle/>
        <a:p>
          <a:endParaRPr lang="ru-RU"/>
        </a:p>
      </dgm:t>
    </dgm:pt>
    <dgm:pt modelId="{60F1EA5E-CA9A-4768-95F5-09F37B905E1F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В процесах набивання тканин</a:t>
          </a:r>
          <a:endParaRPr lang="ru-RU" sz="1800" dirty="0">
            <a:solidFill>
              <a:srgbClr val="002060"/>
            </a:solidFill>
          </a:endParaRPr>
        </a:p>
      </dgm:t>
    </dgm:pt>
    <dgm:pt modelId="{EFE27064-BBDF-49C9-A0DA-11C5F9C9FD7B}" type="parTrans" cxnId="{9056A96D-BF4F-448D-9726-A8A542BDD53F}">
      <dgm:prSet/>
      <dgm:spPr/>
      <dgm:t>
        <a:bodyPr/>
        <a:lstStyle/>
        <a:p>
          <a:endParaRPr lang="ru-RU"/>
        </a:p>
      </dgm:t>
    </dgm:pt>
    <dgm:pt modelId="{F28D39D4-EF5C-4F3A-811F-C082605A22E2}" type="sibTrans" cxnId="{9056A96D-BF4F-448D-9726-A8A542BDD53F}">
      <dgm:prSet/>
      <dgm:spPr/>
      <dgm:t>
        <a:bodyPr/>
        <a:lstStyle/>
        <a:p>
          <a:endParaRPr lang="ru-RU"/>
        </a:p>
      </dgm:t>
    </dgm:pt>
    <dgm:pt modelId="{844146A9-329A-4525-9A1E-19CD9C9BF253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У виробництві </a:t>
          </a:r>
          <a:r>
            <a:rPr lang="uk-UA" sz="1800" dirty="0" err="1" smtClean="0">
              <a:solidFill>
                <a:srgbClr val="002060"/>
              </a:solidFill>
            </a:rPr>
            <a:t>тіосечовини</a:t>
          </a:r>
          <a:endParaRPr lang="ru-RU" sz="1800" dirty="0">
            <a:solidFill>
              <a:srgbClr val="002060"/>
            </a:solidFill>
          </a:endParaRPr>
        </a:p>
      </dgm:t>
    </dgm:pt>
    <dgm:pt modelId="{51243921-00A3-426A-AC54-430B59076B8E}" type="parTrans" cxnId="{8A1980A2-0D28-4D6C-9322-87CF1327C96E}">
      <dgm:prSet/>
      <dgm:spPr/>
      <dgm:t>
        <a:bodyPr/>
        <a:lstStyle/>
        <a:p>
          <a:endParaRPr lang="ru-RU"/>
        </a:p>
      </dgm:t>
    </dgm:pt>
    <dgm:pt modelId="{59D5AA10-4FDA-4EA4-B26E-31920E33EAA0}" type="sibTrans" cxnId="{8A1980A2-0D28-4D6C-9322-87CF1327C96E}">
      <dgm:prSet/>
      <dgm:spPr/>
      <dgm:t>
        <a:bodyPr/>
        <a:lstStyle/>
        <a:p>
          <a:endParaRPr lang="ru-RU"/>
        </a:p>
      </dgm:t>
    </dgm:pt>
    <dgm:pt modelId="{4F8BDD48-092A-4820-A5A1-628482AC85E1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У виробництві пластмас</a:t>
          </a:r>
          <a:endParaRPr lang="ru-RU" sz="1800" dirty="0">
            <a:solidFill>
              <a:srgbClr val="002060"/>
            </a:solidFill>
          </a:endParaRPr>
        </a:p>
      </dgm:t>
    </dgm:pt>
    <dgm:pt modelId="{E1A4A808-686B-4114-A3E2-36CDDF3C4A03}" type="sibTrans" cxnId="{418A06FE-16F6-4717-893F-40BCE02FAF1F}">
      <dgm:prSet/>
      <dgm:spPr/>
      <dgm:t>
        <a:bodyPr/>
        <a:lstStyle/>
        <a:p>
          <a:endParaRPr lang="ru-RU"/>
        </a:p>
      </dgm:t>
    </dgm:pt>
    <dgm:pt modelId="{0463DC29-AF46-45DE-ADB7-D6EDBEEBEED8}" type="parTrans" cxnId="{418A06FE-16F6-4717-893F-40BCE02FAF1F}">
      <dgm:prSet/>
      <dgm:spPr/>
      <dgm:t>
        <a:bodyPr/>
        <a:lstStyle/>
        <a:p>
          <a:endParaRPr lang="ru-RU"/>
        </a:p>
      </dgm:t>
    </dgm:pt>
    <dgm:pt modelId="{F1721BD4-9CC9-4B64-B3B2-90BFC3974D82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В процесах фарбування тканин</a:t>
          </a:r>
          <a:endParaRPr lang="ru-RU" sz="1800" dirty="0">
            <a:solidFill>
              <a:srgbClr val="002060"/>
            </a:solidFill>
          </a:endParaRPr>
        </a:p>
      </dgm:t>
    </dgm:pt>
    <dgm:pt modelId="{CD0196A4-3999-4D5D-A154-512158BC21E1}" type="parTrans" cxnId="{00E18BF0-BC15-41D3-BA04-6AACDC2411AA}">
      <dgm:prSet/>
      <dgm:spPr/>
      <dgm:t>
        <a:bodyPr/>
        <a:lstStyle/>
        <a:p>
          <a:endParaRPr lang="ru-RU"/>
        </a:p>
      </dgm:t>
    </dgm:pt>
    <dgm:pt modelId="{DD7BE4EC-1DF6-46D4-9066-281E0C8FE1D7}" type="sibTrans" cxnId="{00E18BF0-BC15-41D3-BA04-6AACDC2411AA}">
      <dgm:prSet/>
      <dgm:spPr/>
      <dgm:t>
        <a:bodyPr/>
        <a:lstStyle/>
        <a:p>
          <a:endParaRPr lang="ru-RU"/>
        </a:p>
      </dgm:t>
    </dgm:pt>
    <dgm:pt modelId="{85BB5FF4-4F67-4F16-B22B-8E304C2AE314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антисептик</a:t>
          </a:r>
          <a:endParaRPr lang="ru-RU" sz="1800" dirty="0">
            <a:solidFill>
              <a:srgbClr val="002060"/>
            </a:solidFill>
          </a:endParaRPr>
        </a:p>
      </dgm:t>
    </dgm:pt>
    <dgm:pt modelId="{E15508CD-7C30-47FB-BA70-A43A8936B38D}" type="parTrans" cxnId="{9319A45E-96F1-4077-A4D3-0F206E812BF5}">
      <dgm:prSet/>
      <dgm:spPr/>
      <dgm:t>
        <a:bodyPr/>
        <a:lstStyle/>
        <a:p>
          <a:endParaRPr lang="ru-RU"/>
        </a:p>
      </dgm:t>
    </dgm:pt>
    <dgm:pt modelId="{87FE49A8-D3F8-48FF-8616-C0E614AAB721}" type="sibTrans" cxnId="{9319A45E-96F1-4077-A4D3-0F206E812BF5}">
      <dgm:prSet/>
      <dgm:spPr/>
      <dgm:t>
        <a:bodyPr/>
        <a:lstStyle/>
        <a:p>
          <a:endParaRPr lang="ru-RU"/>
        </a:p>
      </dgm:t>
    </dgm:pt>
    <dgm:pt modelId="{F2846C23-20DC-4693-8DEA-385421BCAB12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отрутохімікати (Інсектициди, фунгіциди)</a:t>
          </a:r>
          <a:endParaRPr lang="ru-RU" sz="1800" dirty="0">
            <a:solidFill>
              <a:srgbClr val="002060"/>
            </a:solidFill>
          </a:endParaRPr>
        </a:p>
      </dgm:t>
    </dgm:pt>
    <dgm:pt modelId="{836EFC5C-9BC8-4AC4-AD7A-2503F53E7CCE}" type="parTrans" cxnId="{A9BA9CEE-F408-4E54-B106-81B8AAC1A6F8}">
      <dgm:prSet/>
      <dgm:spPr/>
      <dgm:t>
        <a:bodyPr/>
        <a:lstStyle/>
        <a:p>
          <a:endParaRPr lang="ru-RU"/>
        </a:p>
      </dgm:t>
    </dgm:pt>
    <dgm:pt modelId="{A0E699A1-272F-47DE-852C-D50C83DF6E6F}" type="sibTrans" cxnId="{A9BA9CEE-F408-4E54-B106-81B8AAC1A6F8}">
      <dgm:prSet/>
      <dgm:spPr/>
      <dgm:t>
        <a:bodyPr/>
        <a:lstStyle/>
        <a:p>
          <a:endParaRPr lang="ru-RU"/>
        </a:p>
      </dgm:t>
    </dgm:pt>
    <dgm:pt modelId="{3F6303A5-ECCA-4ED7-AD97-85EA47D06D6E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В процесах виділення і розділення рідких металів</a:t>
          </a:r>
          <a:endParaRPr lang="ru-RU" sz="1800" dirty="0">
            <a:solidFill>
              <a:srgbClr val="002060"/>
            </a:solidFill>
          </a:endParaRPr>
        </a:p>
      </dgm:t>
    </dgm:pt>
    <dgm:pt modelId="{130EFF64-CD12-4EF4-B0EB-08A7F9F71557}" type="parTrans" cxnId="{A143FD78-6451-4ED3-A5E9-4F337D01CF1E}">
      <dgm:prSet/>
      <dgm:spPr/>
      <dgm:t>
        <a:bodyPr/>
        <a:lstStyle/>
        <a:p>
          <a:endParaRPr lang="ru-RU"/>
        </a:p>
      </dgm:t>
    </dgm:pt>
    <dgm:pt modelId="{0DCDFC91-63EC-4199-A478-EC7FC0AF49B6}" type="sibTrans" cxnId="{A143FD78-6451-4ED3-A5E9-4F337D01CF1E}">
      <dgm:prSet/>
      <dgm:spPr/>
      <dgm:t>
        <a:bodyPr/>
        <a:lstStyle/>
        <a:p>
          <a:endParaRPr lang="ru-RU"/>
        </a:p>
      </dgm:t>
    </dgm:pt>
    <dgm:pt modelId="{DAB333EE-C33D-431A-BE81-6E5ACC14FA5E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Для визначення ціанідів</a:t>
          </a:r>
          <a:endParaRPr lang="ru-RU" sz="1800" dirty="0">
            <a:solidFill>
              <a:srgbClr val="002060"/>
            </a:solidFill>
          </a:endParaRPr>
        </a:p>
      </dgm:t>
    </dgm:pt>
    <dgm:pt modelId="{1069BF2B-49F6-4BD3-9710-F61FAB8B9055}" type="parTrans" cxnId="{0B690770-D793-48C1-93B6-0F2517433159}">
      <dgm:prSet/>
      <dgm:spPr/>
      <dgm:t>
        <a:bodyPr/>
        <a:lstStyle/>
        <a:p>
          <a:endParaRPr lang="ru-RU"/>
        </a:p>
      </dgm:t>
    </dgm:pt>
    <dgm:pt modelId="{14BCD42E-9E0B-445E-86B6-3621688E8346}" type="sibTrans" cxnId="{0B690770-D793-48C1-93B6-0F2517433159}">
      <dgm:prSet/>
      <dgm:spPr/>
      <dgm:t>
        <a:bodyPr/>
        <a:lstStyle/>
        <a:p>
          <a:endParaRPr lang="ru-RU"/>
        </a:p>
      </dgm:t>
    </dgm:pt>
    <dgm:pt modelId="{E408983C-A073-40D6-8A18-7D4CA062A4B9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Для визначення іонів </a:t>
          </a:r>
          <a:r>
            <a:rPr lang="uk-UA" sz="1800" dirty="0" err="1" smtClean="0">
              <a:solidFill>
                <a:srgbClr val="002060"/>
              </a:solidFill>
            </a:rPr>
            <a:t>феруму</a:t>
          </a:r>
          <a:r>
            <a:rPr lang="uk-UA" sz="1800" dirty="0" smtClean="0">
              <a:solidFill>
                <a:srgbClr val="002060"/>
              </a:solidFill>
            </a:rPr>
            <a:t>, кобальту, молібдену</a:t>
          </a:r>
          <a:endParaRPr lang="ru-RU" sz="1800" dirty="0">
            <a:solidFill>
              <a:srgbClr val="002060"/>
            </a:solidFill>
          </a:endParaRPr>
        </a:p>
      </dgm:t>
    </dgm:pt>
    <dgm:pt modelId="{E83E327B-EFC2-4426-B893-0DE9BC50E4D4}" type="parTrans" cxnId="{48B58619-F388-4503-A1EA-7877FCEB2872}">
      <dgm:prSet/>
      <dgm:spPr/>
      <dgm:t>
        <a:bodyPr/>
        <a:lstStyle/>
        <a:p>
          <a:endParaRPr lang="ru-RU"/>
        </a:p>
      </dgm:t>
    </dgm:pt>
    <dgm:pt modelId="{88D17897-59D5-4CDC-AFF0-9185A1F5EF0B}" type="sibTrans" cxnId="{48B58619-F388-4503-A1EA-7877FCEB2872}">
      <dgm:prSet/>
      <dgm:spPr/>
      <dgm:t>
        <a:bodyPr/>
        <a:lstStyle/>
        <a:p>
          <a:endParaRPr lang="ru-RU"/>
        </a:p>
      </dgm:t>
    </dgm:pt>
    <dgm:pt modelId="{C234492B-8B7D-4B77-96B0-0BC6EE19BA77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У гумовій промисловості для прискорення вулканізації каучуку</a:t>
          </a:r>
        </a:p>
      </dgm:t>
    </dgm:pt>
    <dgm:pt modelId="{628E5C83-6112-478C-9B7E-B443B0DC20B0}" type="parTrans" cxnId="{DB6FACDE-41B8-4629-A256-FF70152CC4AC}">
      <dgm:prSet/>
      <dgm:spPr/>
      <dgm:t>
        <a:bodyPr/>
        <a:lstStyle/>
        <a:p>
          <a:endParaRPr lang="ru-RU"/>
        </a:p>
      </dgm:t>
    </dgm:pt>
    <dgm:pt modelId="{4CE9A949-B2EC-4AD8-A6D2-387CEBA65337}" type="sibTrans" cxnId="{DB6FACDE-41B8-4629-A256-FF70152CC4AC}">
      <dgm:prSet/>
      <dgm:spPr/>
      <dgm:t>
        <a:bodyPr/>
        <a:lstStyle/>
        <a:p>
          <a:endParaRPr lang="ru-RU"/>
        </a:p>
      </dgm:t>
    </dgm:pt>
    <dgm:pt modelId="{62E4811C-802E-40ED-B253-87C6ED998373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У фотографії</a:t>
          </a:r>
          <a:endParaRPr lang="ru-RU" sz="1800" dirty="0">
            <a:solidFill>
              <a:srgbClr val="002060"/>
            </a:solidFill>
          </a:endParaRPr>
        </a:p>
      </dgm:t>
    </dgm:pt>
    <dgm:pt modelId="{EBA61F00-AF3D-4F06-BC84-3F1D14CA3BF4}" type="parTrans" cxnId="{00E33636-1183-44EA-B898-E5ABABBF9653}">
      <dgm:prSet/>
      <dgm:spPr/>
      <dgm:t>
        <a:bodyPr/>
        <a:lstStyle/>
        <a:p>
          <a:endParaRPr lang="ru-RU"/>
        </a:p>
      </dgm:t>
    </dgm:pt>
    <dgm:pt modelId="{81F5DBAC-9C42-431E-8FE5-A9A92C1F2BC2}" type="sibTrans" cxnId="{00E33636-1183-44EA-B898-E5ABABBF9653}">
      <dgm:prSet/>
      <dgm:spPr/>
      <dgm:t>
        <a:bodyPr/>
        <a:lstStyle/>
        <a:p>
          <a:endParaRPr lang="ru-RU"/>
        </a:p>
      </dgm:t>
    </dgm:pt>
    <dgm:pt modelId="{65837D69-FBE6-43CD-8B5E-4D921960F6F1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каталізатор</a:t>
          </a:r>
          <a:endParaRPr lang="ru-RU" sz="1800" dirty="0">
            <a:solidFill>
              <a:srgbClr val="002060"/>
            </a:solidFill>
          </a:endParaRPr>
        </a:p>
      </dgm:t>
    </dgm:pt>
    <dgm:pt modelId="{EECC57D5-CB4E-4D81-8847-618E3DCB1748}" type="parTrans" cxnId="{3CB005D5-53A6-4790-9B21-0B637D10C0B2}">
      <dgm:prSet/>
      <dgm:spPr/>
      <dgm:t>
        <a:bodyPr/>
        <a:lstStyle/>
        <a:p>
          <a:endParaRPr lang="ru-RU"/>
        </a:p>
      </dgm:t>
    </dgm:pt>
    <dgm:pt modelId="{D43CA1AC-084D-4FCC-A0E7-EF2BF67D28EC}" type="sibTrans" cxnId="{3CB005D5-53A6-4790-9B21-0B637D10C0B2}">
      <dgm:prSet/>
      <dgm:spPr/>
      <dgm:t>
        <a:bodyPr/>
        <a:lstStyle/>
        <a:p>
          <a:endParaRPr lang="ru-RU"/>
        </a:p>
      </dgm:t>
    </dgm:pt>
    <dgm:pt modelId="{E66D037E-30C1-42A6-86B2-FDCC816D4B10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В органічному синтезі</a:t>
          </a:r>
          <a:endParaRPr lang="ru-RU" sz="1800" dirty="0">
            <a:solidFill>
              <a:srgbClr val="002060"/>
            </a:solidFill>
          </a:endParaRPr>
        </a:p>
      </dgm:t>
    </dgm:pt>
    <dgm:pt modelId="{C556B632-AAA5-4C47-B2F3-AF843A55DF4C}" type="parTrans" cxnId="{8ECEB292-6794-45EC-86AD-1A3551F56C75}">
      <dgm:prSet/>
      <dgm:spPr/>
      <dgm:t>
        <a:bodyPr/>
        <a:lstStyle/>
        <a:p>
          <a:endParaRPr lang="ru-RU"/>
        </a:p>
      </dgm:t>
    </dgm:pt>
    <dgm:pt modelId="{31451084-65D9-4989-82A4-913C77211A76}" type="sibTrans" cxnId="{8ECEB292-6794-45EC-86AD-1A3551F56C75}">
      <dgm:prSet/>
      <dgm:spPr/>
      <dgm:t>
        <a:bodyPr/>
        <a:lstStyle/>
        <a:p>
          <a:endParaRPr lang="ru-RU"/>
        </a:p>
      </dgm:t>
    </dgm:pt>
    <dgm:pt modelId="{4B281783-8259-4823-BD5F-CCA1033E3CFD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uk-UA" sz="1800" dirty="0" smtClean="0">
              <a:solidFill>
                <a:srgbClr val="002060"/>
              </a:solidFill>
            </a:rPr>
            <a:t>Як стабілізатор</a:t>
          </a:r>
          <a:endParaRPr lang="ru-RU" sz="1800" dirty="0">
            <a:solidFill>
              <a:srgbClr val="002060"/>
            </a:solidFill>
          </a:endParaRPr>
        </a:p>
      </dgm:t>
    </dgm:pt>
    <dgm:pt modelId="{719A4086-B7C6-4E54-9179-68FCCB411CE3}" type="parTrans" cxnId="{336F8E7F-55F7-45E9-9AC5-DD776E050E34}">
      <dgm:prSet/>
      <dgm:spPr/>
      <dgm:t>
        <a:bodyPr/>
        <a:lstStyle/>
        <a:p>
          <a:endParaRPr lang="ru-RU"/>
        </a:p>
      </dgm:t>
    </dgm:pt>
    <dgm:pt modelId="{90FCE804-904A-4279-913F-D524F5A6023A}" type="sibTrans" cxnId="{336F8E7F-55F7-45E9-9AC5-DD776E050E34}">
      <dgm:prSet/>
      <dgm:spPr/>
      <dgm:t>
        <a:bodyPr/>
        <a:lstStyle/>
        <a:p>
          <a:endParaRPr lang="ru-RU"/>
        </a:p>
      </dgm:t>
    </dgm:pt>
    <dgm:pt modelId="{035CED17-A3A1-461F-A379-FBF8B0A1F880}" type="pres">
      <dgm:prSet presAssocID="{7313467C-D1F1-48F1-8D11-82234DF7BD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FC368-2569-4EFE-BA1A-0BFAE8202191}" type="pres">
      <dgm:prSet presAssocID="{04CDC558-8608-4961-BFD4-0CDCFAF20670}" presName="root1" presStyleCnt="0"/>
      <dgm:spPr/>
    </dgm:pt>
    <dgm:pt modelId="{345FE2BA-EE53-423B-A20B-EB5939E6F79F}" type="pres">
      <dgm:prSet presAssocID="{04CDC558-8608-4961-BFD4-0CDCFAF20670}" presName="LevelOneTextNode" presStyleLbl="node0" presStyleIdx="0" presStyleCnt="1" custLinFactNeighborX="4980" custLinFactNeighborY="8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2EA681-6F5D-4736-B34B-7789E7027413}" type="pres">
      <dgm:prSet presAssocID="{04CDC558-8608-4961-BFD4-0CDCFAF20670}" presName="level2hierChild" presStyleCnt="0"/>
      <dgm:spPr/>
    </dgm:pt>
    <dgm:pt modelId="{463129BB-1711-4955-9491-8C2EB9E820F9}" type="pres">
      <dgm:prSet presAssocID="{51243921-00A3-426A-AC54-430B59076B8E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04C91AA0-FF11-45CB-92F4-EE1C9A8190AC}" type="pres">
      <dgm:prSet presAssocID="{51243921-00A3-426A-AC54-430B59076B8E}" presName="connTx" presStyleLbl="parChTrans1D2" presStyleIdx="0" presStyleCnt="6"/>
      <dgm:spPr/>
      <dgm:t>
        <a:bodyPr/>
        <a:lstStyle/>
        <a:p>
          <a:endParaRPr lang="ru-RU"/>
        </a:p>
      </dgm:t>
    </dgm:pt>
    <dgm:pt modelId="{520D6710-AF3F-46DE-A441-B8CCA0931803}" type="pres">
      <dgm:prSet presAssocID="{844146A9-329A-4525-9A1E-19CD9C9BF253}" presName="root2" presStyleCnt="0"/>
      <dgm:spPr/>
    </dgm:pt>
    <dgm:pt modelId="{991B8F5F-C0A2-4EA4-BF9D-1427A9AA825B}" type="pres">
      <dgm:prSet presAssocID="{844146A9-329A-4525-9A1E-19CD9C9BF253}" presName="LevelTwoTextNode" presStyleLbl="node2" presStyleIdx="0" presStyleCnt="6" custLinFactNeighborX="-387" custLinFactNeighborY="32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FF6F87-0FE2-4CF5-9FDE-C1692F2BFEE2}" type="pres">
      <dgm:prSet presAssocID="{844146A9-329A-4525-9A1E-19CD9C9BF253}" presName="level3hierChild" presStyleCnt="0"/>
      <dgm:spPr/>
    </dgm:pt>
    <dgm:pt modelId="{A1F4CE4E-6AFA-46F3-950E-2B6FD1764EFE}" type="pres">
      <dgm:prSet presAssocID="{0463DC29-AF46-45DE-ADB7-D6EDBEEBEED8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918D00DF-2540-43EC-931D-0C6A49BA7CD4}" type="pres">
      <dgm:prSet presAssocID="{0463DC29-AF46-45DE-ADB7-D6EDBEEBEED8}" presName="connTx" presStyleLbl="parChTrans1D3" presStyleIdx="0" presStyleCnt="6"/>
      <dgm:spPr/>
      <dgm:t>
        <a:bodyPr/>
        <a:lstStyle/>
        <a:p>
          <a:endParaRPr lang="ru-RU"/>
        </a:p>
      </dgm:t>
    </dgm:pt>
    <dgm:pt modelId="{AE2B378B-6F2F-44A8-831C-8CB4C01BF343}" type="pres">
      <dgm:prSet presAssocID="{4F8BDD48-092A-4820-A5A1-628482AC85E1}" presName="root2" presStyleCnt="0"/>
      <dgm:spPr/>
    </dgm:pt>
    <dgm:pt modelId="{BA3CD994-7E2E-4F8A-B885-7CF18577A4F3}" type="pres">
      <dgm:prSet presAssocID="{4F8BDD48-092A-4820-A5A1-628482AC85E1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C51FF-4479-4F93-B055-EC68FD1DE0E0}" type="pres">
      <dgm:prSet presAssocID="{4F8BDD48-092A-4820-A5A1-628482AC85E1}" presName="level3hierChild" presStyleCnt="0"/>
      <dgm:spPr/>
    </dgm:pt>
    <dgm:pt modelId="{CE00AACF-5D81-440A-853A-3BDF903D0589}" type="pres">
      <dgm:prSet presAssocID="{46F74C2A-7470-4B45-86D1-346360E4A580}" presName="conn2-1" presStyleLbl="parChTrans1D4" presStyleIdx="0" presStyleCnt="6"/>
      <dgm:spPr/>
      <dgm:t>
        <a:bodyPr/>
        <a:lstStyle/>
        <a:p>
          <a:endParaRPr lang="ru-RU"/>
        </a:p>
      </dgm:t>
    </dgm:pt>
    <dgm:pt modelId="{588B384E-9371-4E8B-9945-5A1837437B01}" type="pres">
      <dgm:prSet presAssocID="{46F74C2A-7470-4B45-86D1-346360E4A580}" presName="connTx" presStyleLbl="parChTrans1D4" presStyleIdx="0" presStyleCnt="6"/>
      <dgm:spPr/>
      <dgm:t>
        <a:bodyPr/>
        <a:lstStyle/>
        <a:p>
          <a:endParaRPr lang="ru-RU"/>
        </a:p>
      </dgm:t>
    </dgm:pt>
    <dgm:pt modelId="{C63BE892-A0FD-4A22-BB6B-984438F0613B}" type="pres">
      <dgm:prSet presAssocID="{DEA06FBD-F9CE-4316-9FAF-3948CA00F812}" presName="root2" presStyleCnt="0"/>
      <dgm:spPr/>
    </dgm:pt>
    <dgm:pt modelId="{529002B7-919C-469B-AFB0-96A4702AC3AF}" type="pres">
      <dgm:prSet presAssocID="{DEA06FBD-F9CE-4316-9FAF-3948CA00F812}" presName="LevelTwoTextNode" presStyleLbl="node4" presStyleIdx="0" presStyleCnt="6" custLinFactNeighborX="-2068" custLinFactNeighborY="32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8F81C-C4A7-4C6E-973B-7B62C8EAE017}" type="pres">
      <dgm:prSet presAssocID="{DEA06FBD-F9CE-4316-9FAF-3948CA00F812}" presName="level3hierChild" presStyleCnt="0"/>
      <dgm:spPr/>
    </dgm:pt>
    <dgm:pt modelId="{6C516777-92BE-4CA0-99C0-20B9671643E1}" type="pres">
      <dgm:prSet presAssocID="{CD0196A4-3999-4D5D-A154-512158BC21E1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4D8806EB-C607-49B8-925A-5E578279020E}" type="pres">
      <dgm:prSet presAssocID="{CD0196A4-3999-4D5D-A154-512158BC21E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3CCB870-BB32-40E9-BAFE-5427A406704C}" type="pres">
      <dgm:prSet presAssocID="{F1721BD4-9CC9-4B64-B3B2-90BFC3974D82}" presName="root2" presStyleCnt="0"/>
      <dgm:spPr/>
    </dgm:pt>
    <dgm:pt modelId="{961EC158-DF29-4024-BCCC-C9749A15D664}" type="pres">
      <dgm:prSet presAssocID="{F1721BD4-9CC9-4B64-B3B2-90BFC3974D82}" presName="LevelTwoTextNode" presStyleLbl="node2" presStyleIdx="1" presStyleCnt="6" custLinFactNeighborX="-387" custLinFactNeighborY="40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49909A-3A1A-4120-9A95-E7D3EF597E26}" type="pres">
      <dgm:prSet presAssocID="{F1721BD4-9CC9-4B64-B3B2-90BFC3974D82}" presName="level3hierChild" presStyleCnt="0"/>
      <dgm:spPr/>
    </dgm:pt>
    <dgm:pt modelId="{8EB14653-05C5-4227-95FF-4414358E818F}" type="pres">
      <dgm:prSet presAssocID="{EFE27064-BBDF-49C9-A0DA-11C5F9C9FD7B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40151650-E424-43D0-8476-BCAEAF03F432}" type="pres">
      <dgm:prSet presAssocID="{EFE27064-BBDF-49C9-A0DA-11C5F9C9FD7B}" presName="connTx" presStyleLbl="parChTrans1D3" presStyleIdx="1" presStyleCnt="6"/>
      <dgm:spPr/>
      <dgm:t>
        <a:bodyPr/>
        <a:lstStyle/>
        <a:p>
          <a:endParaRPr lang="ru-RU"/>
        </a:p>
      </dgm:t>
    </dgm:pt>
    <dgm:pt modelId="{5C34D41D-02BE-4117-8B93-D1F710366D64}" type="pres">
      <dgm:prSet presAssocID="{60F1EA5E-CA9A-4768-95F5-09F37B905E1F}" presName="root2" presStyleCnt="0"/>
      <dgm:spPr/>
    </dgm:pt>
    <dgm:pt modelId="{56B3ED78-2265-4F53-9C16-8D7C8D32371A}" type="pres">
      <dgm:prSet presAssocID="{60F1EA5E-CA9A-4768-95F5-09F37B905E1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7017C3-1274-4184-8E18-748CB03720A5}" type="pres">
      <dgm:prSet presAssocID="{60F1EA5E-CA9A-4768-95F5-09F37B905E1F}" presName="level3hierChild" presStyleCnt="0"/>
      <dgm:spPr/>
    </dgm:pt>
    <dgm:pt modelId="{99F7D9D4-9973-42D4-AE63-DF2332E145D3}" type="pres">
      <dgm:prSet presAssocID="{130EFF64-CD12-4EF4-B0EB-08A7F9F71557}" presName="conn2-1" presStyleLbl="parChTrans1D4" presStyleIdx="1" presStyleCnt="6"/>
      <dgm:spPr/>
      <dgm:t>
        <a:bodyPr/>
        <a:lstStyle/>
        <a:p>
          <a:endParaRPr lang="ru-RU"/>
        </a:p>
      </dgm:t>
    </dgm:pt>
    <dgm:pt modelId="{BE1673F2-5BA0-4296-AFEE-22167B1EFD03}" type="pres">
      <dgm:prSet presAssocID="{130EFF64-CD12-4EF4-B0EB-08A7F9F71557}" presName="connTx" presStyleLbl="parChTrans1D4" presStyleIdx="1" presStyleCnt="6"/>
      <dgm:spPr/>
      <dgm:t>
        <a:bodyPr/>
        <a:lstStyle/>
        <a:p>
          <a:endParaRPr lang="ru-RU"/>
        </a:p>
      </dgm:t>
    </dgm:pt>
    <dgm:pt modelId="{180A7910-CC88-4B1A-A97B-B460F5DFA336}" type="pres">
      <dgm:prSet presAssocID="{3F6303A5-ECCA-4ED7-AD97-85EA47D06D6E}" presName="root2" presStyleCnt="0"/>
      <dgm:spPr/>
    </dgm:pt>
    <dgm:pt modelId="{40B8C380-ED4E-4D52-87E8-49E7E1AEA22D}" type="pres">
      <dgm:prSet presAssocID="{3F6303A5-ECCA-4ED7-AD97-85EA47D06D6E}" presName="LevelTwoTextNode" presStyleLbl="node4" presStyleIdx="1" presStyleCnt="6" custScaleY="144564" custLinFactNeighborX="1289" custLinFactNeighborY="37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5955E2-6D64-470A-B66C-DC75CBDCD087}" type="pres">
      <dgm:prSet presAssocID="{3F6303A5-ECCA-4ED7-AD97-85EA47D06D6E}" presName="level3hierChild" presStyleCnt="0"/>
      <dgm:spPr/>
    </dgm:pt>
    <dgm:pt modelId="{4AAEB3CA-0152-474D-9F9E-D9FA0CBB687C}" type="pres">
      <dgm:prSet presAssocID="{5F5DF940-D42B-40C5-9025-26B9A53E8416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4536F859-7773-4895-B3B0-74588C5A6FEC}" type="pres">
      <dgm:prSet presAssocID="{5F5DF940-D42B-40C5-9025-26B9A53E841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84BC3A61-6443-46F0-98DC-2EFA78EF0C07}" type="pres">
      <dgm:prSet presAssocID="{282F3287-414E-4481-8222-C96FE223DC2C}" presName="root2" presStyleCnt="0"/>
      <dgm:spPr/>
    </dgm:pt>
    <dgm:pt modelId="{0EE7B958-0A97-4875-989A-B4C1AFFFAAEB}" type="pres">
      <dgm:prSet presAssocID="{282F3287-414E-4481-8222-C96FE223DC2C}" presName="LevelTwoTextNode" presStyleLbl="node2" presStyleIdx="2" presStyleCnt="6" custScaleX="101739" custScaleY="138023" custLinFactNeighborX="-387" custLinFactNeighborY="35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54A480-9B2D-4095-812E-DD03FB356B51}" type="pres">
      <dgm:prSet presAssocID="{282F3287-414E-4481-8222-C96FE223DC2C}" presName="level3hierChild" presStyleCnt="0"/>
      <dgm:spPr/>
    </dgm:pt>
    <dgm:pt modelId="{D9BA0B52-9D18-42BD-9B85-8009A2337344}" type="pres">
      <dgm:prSet presAssocID="{E15508CD-7C30-47FB-BA70-A43A8936B38D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CB0B9CF2-EEA5-4737-9FEC-884FA9E64601}" type="pres">
      <dgm:prSet presAssocID="{E15508CD-7C30-47FB-BA70-A43A8936B38D}" presName="connTx" presStyleLbl="parChTrans1D3" presStyleIdx="2" presStyleCnt="6"/>
      <dgm:spPr/>
      <dgm:t>
        <a:bodyPr/>
        <a:lstStyle/>
        <a:p>
          <a:endParaRPr lang="ru-RU"/>
        </a:p>
      </dgm:t>
    </dgm:pt>
    <dgm:pt modelId="{6D19EDB3-CB7F-4D30-BC59-B7197B34CDB0}" type="pres">
      <dgm:prSet presAssocID="{85BB5FF4-4F67-4F16-B22B-8E304C2AE314}" presName="root2" presStyleCnt="0"/>
      <dgm:spPr/>
    </dgm:pt>
    <dgm:pt modelId="{8E6177D1-E936-4BE5-857F-2C2E54013552}" type="pres">
      <dgm:prSet presAssocID="{85BB5FF4-4F67-4F16-B22B-8E304C2AE314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1D28B-9A63-4749-A142-6034BAD7B814}" type="pres">
      <dgm:prSet presAssocID="{85BB5FF4-4F67-4F16-B22B-8E304C2AE314}" presName="level3hierChild" presStyleCnt="0"/>
      <dgm:spPr/>
    </dgm:pt>
    <dgm:pt modelId="{8A9D6718-884A-472C-88D8-076E169B8014}" type="pres">
      <dgm:prSet presAssocID="{836EFC5C-9BC8-4AC4-AD7A-2503F53E7CCE}" presName="conn2-1" presStyleLbl="parChTrans1D4" presStyleIdx="2" presStyleCnt="6"/>
      <dgm:spPr/>
      <dgm:t>
        <a:bodyPr/>
        <a:lstStyle/>
        <a:p>
          <a:endParaRPr lang="ru-RU"/>
        </a:p>
      </dgm:t>
    </dgm:pt>
    <dgm:pt modelId="{2831CFEA-56CB-4066-84C4-12F80AC7CDFF}" type="pres">
      <dgm:prSet presAssocID="{836EFC5C-9BC8-4AC4-AD7A-2503F53E7CCE}" presName="connTx" presStyleLbl="parChTrans1D4" presStyleIdx="2" presStyleCnt="6"/>
      <dgm:spPr/>
      <dgm:t>
        <a:bodyPr/>
        <a:lstStyle/>
        <a:p>
          <a:endParaRPr lang="ru-RU"/>
        </a:p>
      </dgm:t>
    </dgm:pt>
    <dgm:pt modelId="{A3AE1F89-1ED1-400D-B785-261C384566ED}" type="pres">
      <dgm:prSet presAssocID="{F2846C23-20DC-4693-8DEA-385421BCAB12}" presName="root2" presStyleCnt="0"/>
      <dgm:spPr/>
    </dgm:pt>
    <dgm:pt modelId="{F85C1467-85EB-4B9F-BFB1-6E4D69622915}" type="pres">
      <dgm:prSet presAssocID="{F2846C23-20DC-4693-8DEA-385421BCAB12}" presName="LevelTwoTextNode" presStyleLbl="node4" presStyleIdx="2" presStyleCnt="6" custScaleX="107699" custScaleY="107890" custLinFactNeighborX="-3807" custLinFactNeighborY="38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E598F3-0EEF-4DF7-AD48-0BF251D0D302}" type="pres">
      <dgm:prSet presAssocID="{F2846C23-20DC-4693-8DEA-385421BCAB12}" presName="level3hierChild" presStyleCnt="0"/>
      <dgm:spPr/>
    </dgm:pt>
    <dgm:pt modelId="{91777F72-A661-4129-8353-6622A4AFADF1}" type="pres">
      <dgm:prSet presAssocID="{F86B27F1-D4D7-4AF6-BE03-E526108208C8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073F17E1-4DA4-4F49-BD87-4F9F79F43A5A}" type="pres">
      <dgm:prSet presAssocID="{F86B27F1-D4D7-4AF6-BE03-E526108208C8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6D0B29A-E81C-4F00-AC34-028374C690A3}" type="pres">
      <dgm:prSet presAssocID="{AB37AA02-6E19-4178-842D-C1596A979156}" presName="root2" presStyleCnt="0"/>
      <dgm:spPr/>
    </dgm:pt>
    <dgm:pt modelId="{6D89A17E-3BBA-45EE-A16F-0F39106F5D53}" type="pres">
      <dgm:prSet presAssocID="{AB37AA02-6E19-4178-842D-C1596A979156}" presName="LevelTwoTextNode" presStyleLbl="node2" presStyleIdx="3" presStyleCnt="6" custScaleX="96699" custScaleY="137844" custLinFactNeighborX="-663" custLinFactNeighborY="484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DA266A-CA80-41B1-A61D-87605500EB4A}" type="pres">
      <dgm:prSet presAssocID="{AB37AA02-6E19-4178-842D-C1596A979156}" presName="level3hierChild" presStyleCnt="0"/>
      <dgm:spPr/>
    </dgm:pt>
    <dgm:pt modelId="{DF1AFB95-CF9D-4BEF-96B7-C339FFB371AA}" type="pres">
      <dgm:prSet presAssocID="{1069BF2B-49F6-4BD3-9710-F61FAB8B9055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0F141693-447F-433C-8AA8-0DA6D8118D54}" type="pres">
      <dgm:prSet presAssocID="{1069BF2B-49F6-4BD3-9710-F61FAB8B9055}" presName="connTx" presStyleLbl="parChTrans1D3" presStyleIdx="3" presStyleCnt="6"/>
      <dgm:spPr/>
      <dgm:t>
        <a:bodyPr/>
        <a:lstStyle/>
        <a:p>
          <a:endParaRPr lang="ru-RU"/>
        </a:p>
      </dgm:t>
    </dgm:pt>
    <dgm:pt modelId="{ABB33A0C-CC5F-4FB0-AE0C-3F36ADCF3FC0}" type="pres">
      <dgm:prSet presAssocID="{DAB333EE-C33D-431A-BE81-6E5ACC14FA5E}" presName="root2" presStyleCnt="0"/>
      <dgm:spPr/>
    </dgm:pt>
    <dgm:pt modelId="{82B27A13-347A-40FE-AF01-C5F2F7AB99F4}" type="pres">
      <dgm:prSet presAssocID="{DAB333EE-C33D-431A-BE81-6E5ACC14FA5E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44888C-4F43-4A29-BEBA-53CD7878493C}" type="pres">
      <dgm:prSet presAssocID="{DAB333EE-C33D-431A-BE81-6E5ACC14FA5E}" presName="level3hierChild" presStyleCnt="0"/>
      <dgm:spPr/>
    </dgm:pt>
    <dgm:pt modelId="{97A44192-9B5E-45EE-92B8-ACDF0D100503}" type="pres">
      <dgm:prSet presAssocID="{E83E327B-EFC2-4426-B893-0DE9BC50E4D4}" presName="conn2-1" presStyleLbl="parChTrans1D4" presStyleIdx="3" presStyleCnt="6"/>
      <dgm:spPr/>
      <dgm:t>
        <a:bodyPr/>
        <a:lstStyle/>
        <a:p>
          <a:endParaRPr lang="ru-RU"/>
        </a:p>
      </dgm:t>
    </dgm:pt>
    <dgm:pt modelId="{93BBF893-05F3-4BB5-AF67-D4DC2283D482}" type="pres">
      <dgm:prSet presAssocID="{E83E327B-EFC2-4426-B893-0DE9BC50E4D4}" presName="connTx" presStyleLbl="parChTrans1D4" presStyleIdx="3" presStyleCnt="6"/>
      <dgm:spPr/>
      <dgm:t>
        <a:bodyPr/>
        <a:lstStyle/>
        <a:p>
          <a:endParaRPr lang="ru-RU"/>
        </a:p>
      </dgm:t>
    </dgm:pt>
    <dgm:pt modelId="{C912AAF5-B6A4-4907-98F5-17C6D076E3C2}" type="pres">
      <dgm:prSet presAssocID="{E408983C-A073-40D6-8A18-7D4CA062A4B9}" presName="root2" presStyleCnt="0"/>
      <dgm:spPr/>
    </dgm:pt>
    <dgm:pt modelId="{C216507E-2574-4628-879C-C066BE24D4A7}" type="pres">
      <dgm:prSet presAssocID="{E408983C-A073-40D6-8A18-7D4CA062A4B9}" presName="LevelTwoTextNode" presStyleLbl="node4" presStyleIdx="3" presStyleCnt="6" custScaleX="104789" custScaleY="155321" custLinFactNeighborX="-2123" custLinFactNeighborY="404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5AC02B-B8E9-4DA8-938E-116E72369F95}" type="pres">
      <dgm:prSet presAssocID="{E408983C-A073-40D6-8A18-7D4CA062A4B9}" presName="level3hierChild" presStyleCnt="0"/>
      <dgm:spPr/>
    </dgm:pt>
    <dgm:pt modelId="{5C93319C-5976-4BA4-8CCA-AFB485785764}" type="pres">
      <dgm:prSet presAssocID="{628E5C83-6112-478C-9B7E-B443B0DC20B0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13CF1E95-1E1D-464C-9743-4B7C4AC5661B}" type="pres">
      <dgm:prSet presAssocID="{628E5C83-6112-478C-9B7E-B443B0DC20B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5C78747B-41B5-40E5-9EF3-324E8AB6B55C}" type="pres">
      <dgm:prSet presAssocID="{C234492B-8B7D-4B77-96B0-0BC6EE19BA77}" presName="root2" presStyleCnt="0"/>
      <dgm:spPr/>
    </dgm:pt>
    <dgm:pt modelId="{9913B0B0-C360-4FC9-BDFB-86C78C88062C}" type="pres">
      <dgm:prSet presAssocID="{C234492B-8B7D-4B77-96B0-0BC6EE19BA77}" presName="LevelTwoTextNode" presStyleLbl="node2" presStyleIdx="4" presStyleCnt="6" custScaleX="94640" custScaleY="177958" custLinFactNeighborX="2680" custLinFactNeighborY="659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CBF28-2AAE-49D4-949D-892B196A204B}" type="pres">
      <dgm:prSet presAssocID="{C234492B-8B7D-4B77-96B0-0BC6EE19BA77}" presName="level3hierChild" presStyleCnt="0"/>
      <dgm:spPr/>
    </dgm:pt>
    <dgm:pt modelId="{1CF9A523-B54F-47C2-A30B-25349BDA9E2C}" type="pres">
      <dgm:prSet presAssocID="{EBA61F00-AF3D-4F06-BC84-3F1D14CA3BF4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0C91CD7F-DECD-4111-8A74-5A55E7D8ACE9}" type="pres">
      <dgm:prSet presAssocID="{EBA61F00-AF3D-4F06-BC84-3F1D14CA3BF4}" presName="connTx" presStyleLbl="parChTrans1D3" presStyleIdx="4" presStyleCnt="6"/>
      <dgm:spPr/>
      <dgm:t>
        <a:bodyPr/>
        <a:lstStyle/>
        <a:p>
          <a:endParaRPr lang="ru-RU"/>
        </a:p>
      </dgm:t>
    </dgm:pt>
    <dgm:pt modelId="{5AA8AB39-7B95-4631-ACEF-7AF635A9FCD4}" type="pres">
      <dgm:prSet presAssocID="{62E4811C-802E-40ED-B253-87C6ED998373}" presName="root2" presStyleCnt="0"/>
      <dgm:spPr/>
    </dgm:pt>
    <dgm:pt modelId="{36840CB2-5A10-4CC4-9ED9-00365876AE4F}" type="pres">
      <dgm:prSet presAssocID="{62E4811C-802E-40ED-B253-87C6ED998373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C89A8-8DF6-4915-8909-F1598458C0F3}" type="pres">
      <dgm:prSet presAssocID="{62E4811C-802E-40ED-B253-87C6ED998373}" presName="level3hierChild" presStyleCnt="0"/>
      <dgm:spPr/>
    </dgm:pt>
    <dgm:pt modelId="{EF349426-8DA9-470D-924B-EB70A41A1FBC}" type="pres">
      <dgm:prSet presAssocID="{C556B632-AAA5-4C47-B2F3-AF843A55DF4C}" presName="conn2-1" presStyleLbl="parChTrans1D4" presStyleIdx="4" presStyleCnt="6"/>
      <dgm:spPr/>
      <dgm:t>
        <a:bodyPr/>
        <a:lstStyle/>
        <a:p>
          <a:endParaRPr lang="ru-RU"/>
        </a:p>
      </dgm:t>
    </dgm:pt>
    <dgm:pt modelId="{DD82DA2E-1AD7-4B6C-93F1-EC6ED6793922}" type="pres">
      <dgm:prSet presAssocID="{C556B632-AAA5-4C47-B2F3-AF843A55DF4C}" presName="connTx" presStyleLbl="parChTrans1D4" presStyleIdx="4" presStyleCnt="6"/>
      <dgm:spPr/>
      <dgm:t>
        <a:bodyPr/>
        <a:lstStyle/>
        <a:p>
          <a:endParaRPr lang="ru-RU"/>
        </a:p>
      </dgm:t>
    </dgm:pt>
    <dgm:pt modelId="{70374005-0E6A-4568-BBC1-C37960409B00}" type="pres">
      <dgm:prSet presAssocID="{E66D037E-30C1-42A6-86B2-FDCC816D4B10}" presName="root2" presStyleCnt="0"/>
      <dgm:spPr/>
    </dgm:pt>
    <dgm:pt modelId="{8D53E16C-0681-4EFC-829D-6EDF56F32E93}" type="pres">
      <dgm:prSet presAssocID="{E66D037E-30C1-42A6-86B2-FDCC816D4B10}" presName="LevelTwoTextNode" presStyleLbl="node4" presStyleIdx="4" presStyleCnt="6" custScaleX="109748" custLinFactNeighborX="-64" custLinFactNeighborY="33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3260BF-0F53-4DCA-9D5A-CF09235AEE30}" type="pres">
      <dgm:prSet presAssocID="{E66D037E-30C1-42A6-86B2-FDCC816D4B10}" presName="level3hierChild" presStyleCnt="0"/>
      <dgm:spPr/>
    </dgm:pt>
    <dgm:pt modelId="{CC338F9A-5A42-4E13-AF6E-8B780EF27588}" type="pres">
      <dgm:prSet presAssocID="{D59A7A19-86D6-4D73-82CE-A9F965C2DF0B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BA7C9410-8BB7-443C-BB20-9D185218B097}" type="pres">
      <dgm:prSet presAssocID="{D59A7A19-86D6-4D73-82CE-A9F965C2DF0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35BAF083-267F-4F0A-BBCA-E8804CE6E977}" type="pres">
      <dgm:prSet presAssocID="{87F5FC97-EFDD-42B3-BBAE-A90850752FCB}" presName="root2" presStyleCnt="0"/>
      <dgm:spPr/>
    </dgm:pt>
    <dgm:pt modelId="{1C067E08-F08B-4F3C-865A-662465DDA473}" type="pres">
      <dgm:prSet presAssocID="{87F5FC97-EFDD-42B3-BBAE-A90850752FCB}" presName="LevelTwoTextNode" presStyleLbl="node2" presStyleIdx="5" presStyleCnt="6" custLinFactNeighborX="-663" custLinFactNeighborY="71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356974-7D24-4CB7-B4A8-79ABAB24CA15}" type="pres">
      <dgm:prSet presAssocID="{87F5FC97-EFDD-42B3-BBAE-A90850752FCB}" presName="level3hierChild" presStyleCnt="0"/>
      <dgm:spPr/>
    </dgm:pt>
    <dgm:pt modelId="{94529661-5F91-4D5C-B926-3CA3C06D66C1}" type="pres">
      <dgm:prSet presAssocID="{EECC57D5-CB4E-4D81-8847-618E3DCB1748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ECBA6CC7-6AF9-4BBB-ACDF-437FDBC94AC8}" type="pres">
      <dgm:prSet presAssocID="{EECC57D5-CB4E-4D81-8847-618E3DCB1748}" presName="connTx" presStyleLbl="parChTrans1D3" presStyleIdx="5" presStyleCnt="6"/>
      <dgm:spPr/>
      <dgm:t>
        <a:bodyPr/>
        <a:lstStyle/>
        <a:p>
          <a:endParaRPr lang="ru-RU"/>
        </a:p>
      </dgm:t>
    </dgm:pt>
    <dgm:pt modelId="{3874C3CB-726D-4DDD-AADA-373F6FD45250}" type="pres">
      <dgm:prSet presAssocID="{65837D69-FBE6-43CD-8B5E-4D921960F6F1}" presName="root2" presStyleCnt="0"/>
      <dgm:spPr/>
    </dgm:pt>
    <dgm:pt modelId="{EF4186B3-5BEE-4CCF-BBD7-135356D5F0E2}" type="pres">
      <dgm:prSet presAssocID="{65837D69-FBE6-43CD-8B5E-4D921960F6F1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E86A4B-433C-42F0-A2F6-90E9A3BD592A}" type="pres">
      <dgm:prSet presAssocID="{65837D69-FBE6-43CD-8B5E-4D921960F6F1}" presName="level3hierChild" presStyleCnt="0"/>
      <dgm:spPr/>
    </dgm:pt>
    <dgm:pt modelId="{B446452E-BB8B-47D5-A312-6227E7F9354C}" type="pres">
      <dgm:prSet presAssocID="{719A4086-B7C6-4E54-9179-68FCCB411CE3}" presName="conn2-1" presStyleLbl="parChTrans1D4" presStyleIdx="5" presStyleCnt="6"/>
      <dgm:spPr/>
      <dgm:t>
        <a:bodyPr/>
        <a:lstStyle/>
        <a:p>
          <a:endParaRPr lang="ru-RU"/>
        </a:p>
      </dgm:t>
    </dgm:pt>
    <dgm:pt modelId="{DB4407B4-7A54-4A30-98CE-B7118147A4A9}" type="pres">
      <dgm:prSet presAssocID="{719A4086-B7C6-4E54-9179-68FCCB411CE3}" presName="connTx" presStyleLbl="parChTrans1D4" presStyleIdx="5" presStyleCnt="6"/>
      <dgm:spPr/>
      <dgm:t>
        <a:bodyPr/>
        <a:lstStyle/>
        <a:p>
          <a:endParaRPr lang="ru-RU"/>
        </a:p>
      </dgm:t>
    </dgm:pt>
    <dgm:pt modelId="{6BCAE684-98C7-4E8C-84B7-600FB716983B}" type="pres">
      <dgm:prSet presAssocID="{4B281783-8259-4823-BD5F-CCA1033E3CFD}" presName="root2" presStyleCnt="0"/>
      <dgm:spPr/>
    </dgm:pt>
    <dgm:pt modelId="{BA45F456-C900-4F97-AF9E-F2867C2F8E87}" type="pres">
      <dgm:prSet presAssocID="{4B281783-8259-4823-BD5F-CCA1033E3CFD}" presName="LevelTwoTextNode" presStyleLbl="node4" presStyleIdx="5" presStyleCnt="6" custScaleX="109863" custLinFactNeighborX="-5424" custLinFactNeighborY="45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832DB0-63D2-4D57-A4E0-8A20141E18B0}" type="pres">
      <dgm:prSet presAssocID="{4B281783-8259-4823-BD5F-CCA1033E3CFD}" presName="level3hierChild" presStyleCnt="0"/>
      <dgm:spPr/>
    </dgm:pt>
  </dgm:ptLst>
  <dgm:cxnLst>
    <dgm:cxn modelId="{47D2480B-920B-4B92-B806-D0561F155809}" srcId="{4F8BDD48-092A-4820-A5A1-628482AC85E1}" destId="{DEA06FBD-F9CE-4316-9FAF-3948CA00F812}" srcOrd="0" destOrd="0" parTransId="{46F74C2A-7470-4B45-86D1-346360E4A580}" sibTransId="{72340FD2-F29E-4D81-A417-DD685825C402}"/>
    <dgm:cxn modelId="{7AFEC251-B8AE-4875-9893-EEC551BCBAE3}" type="presOf" srcId="{628E5C83-6112-478C-9B7E-B443B0DC20B0}" destId="{5C93319C-5976-4BA4-8CCA-AFB485785764}" srcOrd="0" destOrd="0" presId="urn:microsoft.com/office/officeart/2008/layout/HorizontalMultiLevelHierarchy"/>
    <dgm:cxn modelId="{F8EA2195-180D-48A5-AA59-F93D9EA3F060}" type="presOf" srcId="{719A4086-B7C6-4E54-9179-68FCCB411CE3}" destId="{DB4407B4-7A54-4A30-98CE-B7118147A4A9}" srcOrd="1" destOrd="0" presId="urn:microsoft.com/office/officeart/2008/layout/HorizontalMultiLevelHierarchy"/>
    <dgm:cxn modelId="{C36350EF-420E-4FE0-949F-272A1A076939}" type="presOf" srcId="{CD0196A4-3999-4D5D-A154-512158BC21E1}" destId="{4D8806EB-C607-49B8-925A-5E578279020E}" srcOrd="1" destOrd="0" presId="urn:microsoft.com/office/officeart/2008/layout/HorizontalMultiLevelHierarchy"/>
    <dgm:cxn modelId="{7DB6F427-870A-460D-B323-DE011F1428B8}" type="presOf" srcId="{EFE27064-BBDF-49C9-A0DA-11C5F9C9FD7B}" destId="{40151650-E424-43D0-8476-BCAEAF03F432}" srcOrd="1" destOrd="0" presId="urn:microsoft.com/office/officeart/2008/layout/HorizontalMultiLevelHierarchy"/>
    <dgm:cxn modelId="{30FA8FBC-FE9D-49A3-8441-B36CFED1B229}" type="presOf" srcId="{F1721BD4-9CC9-4B64-B3B2-90BFC3974D82}" destId="{961EC158-DF29-4024-BCCC-C9749A15D664}" srcOrd="0" destOrd="0" presId="urn:microsoft.com/office/officeart/2008/layout/HorizontalMultiLevelHierarchy"/>
    <dgm:cxn modelId="{9319A45E-96F1-4077-A4D3-0F206E812BF5}" srcId="{282F3287-414E-4481-8222-C96FE223DC2C}" destId="{85BB5FF4-4F67-4F16-B22B-8E304C2AE314}" srcOrd="0" destOrd="0" parTransId="{E15508CD-7C30-47FB-BA70-A43A8936B38D}" sibTransId="{87FE49A8-D3F8-48FF-8616-C0E614AAB721}"/>
    <dgm:cxn modelId="{3462009A-460E-43D3-806A-401C6C3090F6}" type="presOf" srcId="{60F1EA5E-CA9A-4768-95F5-09F37B905E1F}" destId="{56B3ED78-2265-4F53-9C16-8D7C8D32371A}" srcOrd="0" destOrd="0" presId="urn:microsoft.com/office/officeart/2008/layout/HorizontalMultiLevelHierarchy"/>
    <dgm:cxn modelId="{8A488AFE-52C4-4109-86CE-5DFF2F416713}" type="presOf" srcId="{DAB333EE-C33D-431A-BE81-6E5ACC14FA5E}" destId="{82B27A13-347A-40FE-AF01-C5F2F7AB99F4}" srcOrd="0" destOrd="0" presId="urn:microsoft.com/office/officeart/2008/layout/HorizontalMultiLevelHierarchy"/>
    <dgm:cxn modelId="{10C9CA4A-566D-4642-BB70-1AEC59F52A28}" type="presOf" srcId="{0463DC29-AF46-45DE-ADB7-D6EDBEEBEED8}" destId="{A1F4CE4E-6AFA-46F3-950E-2B6FD1764EFE}" srcOrd="0" destOrd="0" presId="urn:microsoft.com/office/officeart/2008/layout/HorizontalMultiLevelHierarchy"/>
    <dgm:cxn modelId="{A9BA9CEE-F408-4E54-B106-81B8AAC1A6F8}" srcId="{85BB5FF4-4F67-4F16-B22B-8E304C2AE314}" destId="{F2846C23-20DC-4693-8DEA-385421BCAB12}" srcOrd="0" destOrd="0" parTransId="{836EFC5C-9BC8-4AC4-AD7A-2503F53E7CCE}" sibTransId="{A0E699A1-272F-47DE-852C-D50C83DF6E6F}"/>
    <dgm:cxn modelId="{9DDAF3B2-6CB0-45A0-84A8-82DE423898CC}" type="presOf" srcId="{51243921-00A3-426A-AC54-430B59076B8E}" destId="{04C91AA0-FF11-45CB-92F4-EE1C9A8190AC}" srcOrd="1" destOrd="0" presId="urn:microsoft.com/office/officeart/2008/layout/HorizontalMultiLevelHierarchy"/>
    <dgm:cxn modelId="{087081E8-E94A-4228-9CE7-EA7353D59291}" type="presOf" srcId="{46F74C2A-7470-4B45-86D1-346360E4A580}" destId="{CE00AACF-5D81-440A-853A-3BDF903D0589}" srcOrd="0" destOrd="0" presId="urn:microsoft.com/office/officeart/2008/layout/HorizontalMultiLevelHierarchy"/>
    <dgm:cxn modelId="{16741A8D-93CF-4824-9F27-47F18AA5149A}" srcId="{04CDC558-8608-4961-BFD4-0CDCFAF20670}" destId="{282F3287-414E-4481-8222-C96FE223DC2C}" srcOrd="2" destOrd="0" parTransId="{5F5DF940-D42B-40C5-9025-26B9A53E8416}" sibTransId="{83A556C7-5190-4482-B39E-0860B8918013}"/>
    <dgm:cxn modelId="{AE107C43-503F-4E6D-A262-763CBB81DFF5}" type="presOf" srcId="{EFE27064-BBDF-49C9-A0DA-11C5F9C9FD7B}" destId="{8EB14653-05C5-4227-95FF-4414358E818F}" srcOrd="0" destOrd="0" presId="urn:microsoft.com/office/officeart/2008/layout/HorizontalMultiLevelHierarchy"/>
    <dgm:cxn modelId="{6EF7C52B-164C-4EDF-9E89-25DC9A34BF62}" type="presOf" srcId="{4F8BDD48-092A-4820-A5A1-628482AC85E1}" destId="{BA3CD994-7E2E-4F8A-B885-7CF18577A4F3}" srcOrd="0" destOrd="0" presId="urn:microsoft.com/office/officeart/2008/layout/HorizontalMultiLevelHierarchy"/>
    <dgm:cxn modelId="{2BE16B25-87EE-4DFE-B1AB-80E32C10E2EA}" type="presOf" srcId="{46F74C2A-7470-4B45-86D1-346360E4A580}" destId="{588B384E-9371-4E8B-9945-5A1837437B01}" srcOrd="1" destOrd="0" presId="urn:microsoft.com/office/officeart/2008/layout/HorizontalMultiLevelHierarchy"/>
    <dgm:cxn modelId="{3CB005D5-53A6-4790-9B21-0B637D10C0B2}" srcId="{87F5FC97-EFDD-42B3-BBAE-A90850752FCB}" destId="{65837D69-FBE6-43CD-8B5E-4D921960F6F1}" srcOrd="0" destOrd="0" parTransId="{EECC57D5-CB4E-4D81-8847-618E3DCB1748}" sibTransId="{D43CA1AC-084D-4FCC-A0E7-EF2BF67D28EC}"/>
    <dgm:cxn modelId="{EBE80D8B-F7A3-4A02-8B7D-2BAC0885C507}" type="presOf" srcId="{F86B27F1-D4D7-4AF6-BE03-E526108208C8}" destId="{91777F72-A661-4129-8353-6622A4AFADF1}" srcOrd="0" destOrd="0" presId="urn:microsoft.com/office/officeart/2008/layout/HorizontalMultiLevelHierarchy"/>
    <dgm:cxn modelId="{30563FA2-39F2-43ED-A1FD-3BD47333BEC0}" type="presOf" srcId="{DEA06FBD-F9CE-4316-9FAF-3948CA00F812}" destId="{529002B7-919C-469B-AFB0-96A4702AC3AF}" srcOrd="0" destOrd="0" presId="urn:microsoft.com/office/officeart/2008/layout/HorizontalMultiLevelHierarchy"/>
    <dgm:cxn modelId="{23323E93-8CC2-41BC-8917-51561BF3BAEB}" type="presOf" srcId="{C556B632-AAA5-4C47-B2F3-AF843A55DF4C}" destId="{DD82DA2E-1AD7-4B6C-93F1-EC6ED6793922}" srcOrd="1" destOrd="0" presId="urn:microsoft.com/office/officeart/2008/layout/HorizontalMultiLevelHierarchy"/>
    <dgm:cxn modelId="{C80E6120-390C-4CE5-9AB4-3645257CB8A0}" type="presOf" srcId="{5F5DF940-D42B-40C5-9025-26B9A53E8416}" destId="{4536F859-7773-4895-B3B0-74588C5A6FEC}" srcOrd="1" destOrd="0" presId="urn:microsoft.com/office/officeart/2008/layout/HorizontalMultiLevelHierarchy"/>
    <dgm:cxn modelId="{6E8B7B8A-C634-4D9B-AA5C-431571F878CE}" type="presOf" srcId="{4B281783-8259-4823-BD5F-CCA1033E3CFD}" destId="{BA45F456-C900-4F97-AF9E-F2867C2F8E87}" srcOrd="0" destOrd="0" presId="urn:microsoft.com/office/officeart/2008/layout/HorizontalMultiLevelHierarchy"/>
    <dgm:cxn modelId="{257B58EE-B5AF-4952-8C39-50E2B4BF3A33}" type="presOf" srcId="{E15508CD-7C30-47FB-BA70-A43A8936B38D}" destId="{CB0B9CF2-EEA5-4737-9FEC-884FA9E64601}" srcOrd="1" destOrd="0" presId="urn:microsoft.com/office/officeart/2008/layout/HorizontalMultiLevelHierarchy"/>
    <dgm:cxn modelId="{438ADA05-5D9E-45E1-8033-BBDC5C2D3602}" type="presOf" srcId="{F86B27F1-D4D7-4AF6-BE03-E526108208C8}" destId="{073F17E1-4DA4-4F49-BD87-4F9F79F43A5A}" srcOrd="1" destOrd="0" presId="urn:microsoft.com/office/officeart/2008/layout/HorizontalMultiLevelHierarchy"/>
    <dgm:cxn modelId="{00E18BF0-BC15-41D3-BA04-6AACDC2411AA}" srcId="{04CDC558-8608-4961-BFD4-0CDCFAF20670}" destId="{F1721BD4-9CC9-4B64-B3B2-90BFC3974D82}" srcOrd="1" destOrd="0" parTransId="{CD0196A4-3999-4D5D-A154-512158BC21E1}" sibTransId="{DD7BE4EC-1DF6-46D4-9066-281E0C8FE1D7}"/>
    <dgm:cxn modelId="{336F8E7F-55F7-45E9-9AC5-DD776E050E34}" srcId="{65837D69-FBE6-43CD-8B5E-4D921960F6F1}" destId="{4B281783-8259-4823-BD5F-CCA1033E3CFD}" srcOrd="0" destOrd="0" parTransId="{719A4086-B7C6-4E54-9179-68FCCB411CE3}" sibTransId="{90FCE804-904A-4279-913F-D524F5A6023A}"/>
    <dgm:cxn modelId="{9056A96D-BF4F-448D-9726-A8A542BDD53F}" srcId="{F1721BD4-9CC9-4B64-B3B2-90BFC3974D82}" destId="{60F1EA5E-CA9A-4768-95F5-09F37B905E1F}" srcOrd="0" destOrd="0" parTransId="{EFE27064-BBDF-49C9-A0DA-11C5F9C9FD7B}" sibTransId="{F28D39D4-EF5C-4F3A-811F-C082605A22E2}"/>
    <dgm:cxn modelId="{5A6E893B-62B6-4566-8E1F-78C8F41672A8}" type="presOf" srcId="{87F5FC97-EFDD-42B3-BBAE-A90850752FCB}" destId="{1C067E08-F08B-4F3C-865A-662465DDA473}" srcOrd="0" destOrd="0" presId="urn:microsoft.com/office/officeart/2008/layout/HorizontalMultiLevelHierarchy"/>
    <dgm:cxn modelId="{16B6E102-6476-4B29-8A1E-B86DA5D4B562}" type="presOf" srcId="{EBA61F00-AF3D-4F06-BC84-3F1D14CA3BF4}" destId="{1CF9A523-B54F-47C2-A30B-25349BDA9E2C}" srcOrd="0" destOrd="0" presId="urn:microsoft.com/office/officeart/2008/layout/HorizontalMultiLevelHierarchy"/>
    <dgm:cxn modelId="{0A9F1FC1-9D46-4E2B-A991-99887114A06F}" type="presOf" srcId="{836EFC5C-9BC8-4AC4-AD7A-2503F53E7CCE}" destId="{8A9D6718-884A-472C-88D8-076E169B8014}" srcOrd="0" destOrd="0" presId="urn:microsoft.com/office/officeart/2008/layout/HorizontalMultiLevelHierarchy"/>
    <dgm:cxn modelId="{B6AD1151-89E8-4CB2-A6E0-BACE9ECC2BE0}" type="presOf" srcId="{F2846C23-20DC-4693-8DEA-385421BCAB12}" destId="{F85C1467-85EB-4B9F-BFB1-6E4D69622915}" srcOrd="0" destOrd="0" presId="urn:microsoft.com/office/officeart/2008/layout/HorizontalMultiLevelHierarchy"/>
    <dgm:cxn modelId="{97A7CAE7-A4C7-4308-A64E-62ACDED8F08B}" type="presOf" srcId="{D59A7A19-86D6-4D73-82CE-A9F965C2DF0B}" destId="{CC338F9A-5A42-4E13-AF6E-8B780EF27588}" srcOrd="0" destOrd="0" presId="urn:microsoft.com/office/officeart/2008/layout/HorizontalMultiLevelHierarchy"/>
    <dgm:cxn modelId="{0255A2FB-3384-413D-B256-473ADE071EC5}" type="presOf" srcId="{85BB5FF4-4F67-4F16-B22B-8E304C2AE314}" destId="{8E6177D1-E936-4BE5-857F-2C2E54013552}" srcOrd="0" destOrd="0" presId="urn:microsoft.com/office/officeart/2008/layout/HorizontalMultiLevelHierarchy"/>
    <dgm:cxn modelId="{CE809BEF-249C-440B-9969-6A06DB051E0A}" srcId="{7313467C-D1F1-48F1-8D11-82234DF7BD08}" destId="{04CDC558-8608-4961-BFD4-0CDCFAF20670}" srcOrd="0" destOrd="0" parTransId="{F0A36EAD-C4CC-4968-B4FD-88B4C02AE8A7}" sibTransId="{F92C2C0F-8976-46AB-9D99-662AFC545362}"/>
    <dgm:cxn modelId="{6E3A499B-BD8C-42E2-BBB2-D2315E8A75AE}" type="presOf" srcId="{E83E327B-EFC2-4426-B893-0DE9BC50E4D4}" destId="{93BBF893-05F3-4BB5-AF67-D4DC2283D482}" srcOrd="1" destOrd="0" presId="urn:microsoft.com/office/officeart/2008/layout/HorizontalMultiLevelHierarchy"/>
    <dgm:cxn modelId="{3F519A7D-A6BF-4CC2-820E-EF2592E0FEB6}" type="presOf" srcId="{1069BF2B-49F6-4BD3-9710-F61FAB8B9055}" destId="{DF1AFB95-CF9D-4BEF-96B7-C339FFB371AA}" srcOrd="0" destOrd="0" presId="urn:microsoft.com/office/officeart/2008/layout/HorizontalMultiLevelHierarchy"/>
    <dgm:cxn modelId="{517839A3-95EE-4600-B7D0-7F2FB637DB68}" type="presOf" srcId="{CD0196A4-3999-4D5D-A154-512158BC21E1}" destId="{6C516777-92BE-4CA0-99C0-20B9671643E1}" srcOrd="0" destOrd="0" presId="urn:microsoft.com/office/officeart/2008/layout/HorizontalMultiLevelHierarchy"/>
    <dgm:cxn modelId="{5625AD21-C54C-4580-9AA6-2126F7A2A039}" type="presOf" srcId="{62E4811C-802E-40ED-B253-87C6ED998373}" destId="{36840CB2-5A10-4CC4-9ED9-00365876AE4F}" srcOrd="0" destOrd="0" presId="urn:microsoft.com/office/officeart/2008/layout/HorizontalMultiLevelHierarchy"/>
    <dgm:cxn modelId="{8ECEB292-6794-45EC-86AD-1A3551F56C75}" srcId="{62E4811C-802E-40ED-B253-87C6ED998373}" destId="{E66D037E-30C1-42A6-86B2-FDCC816D4B10}" srcOrd="0" destOrd="0" parTransId="{C556B632-AAA5-4C47-B2F3-AF843A55DF4C}" sibTransId="{31451084-65D9-4989-82A4-913C77211A76}"/>
    <dgm:cxn modelId="{482E9DAF-E913-4E71-9B4B-ECD61D839EAC}" type="presOf" srcId="{0463DC29-AF46-45DE-ADB7-D6EDBEEBEED8}" destId="{918D00DF-2540-43EC-931D-0C6A49BA7CD4}" srcOrd="1" destOrd="0" presId="urn:microsoft.com/office/officeart/2008/layout/HorizontalMultiLevelHierarchy"/>
    <dgm:cxn modelId="{005050FA-4AAF-44D4-AA2A-3DE6F515C5D1}" type="presOf" srcId="{AB37AA02-6E19-4178-842D-C1596A979156}" destId="{6D89A17E-3BBA-45EE-A16F-0F39106F5D53}" srcOrd="0" destOrd="0" presId="urn:microsoft.com/office/officeart/2008/layout/HorizontalMultiLevelHierarchy"/>
    <dgm:cxn modelId="{94FE982A-860B-48AB-8E6D-5BB045DB9D38}" type="presOf" srcId="{719A4086-B7C6-4E54-9179-68FCCB411CE3}" destId="{B446452E-BB8B-47D5-A312-6227E7F9354C}" srcOrd="0" destOrd="0" presId="urn:microsoft.com/office/officeart/2008/layout/HorizontalMultiLevelHierarchy"/>
    <dgm:cxn modelId="{7A1B362F-3AAA-452E-8CDA-2266641D8807}" type="presOf" srcId="{EBA61F00-AF3D-4F06-BC84-3F1D14CA3BF4}" destId="{0C91CD7F-DECD-4111-8A74-5A55E7D8ACE9}" srcOrd="1" destOrd="0" presId="urn:microsoft.com/office/officeart/2008/layout/HorizontalMultiLevelHierarchy"/>
    <dgm:cxn modelId="{A69455E9-D65A-4152-BC91-D10FB412FFA2}" srcId="{04CDC558-8608-4961-BFD4-0CDCFAF20670}" destId="{87F5FC97-EFDD-42B3-BBAE-A90850752FCB}" srcOrd="5" destOrd="0" parTransId="{D59A7A19-86D6-4D73-82CE-A9F965C2DF0B}" sibTransId="{A60B254D-3DC0-4BC2-8C55-6580F278CB21}"/>
    <dgm:cxn modelId="{5BAE6EB6-7FB6-48E7-B6F0-60D1A23262C8}" type="presOf" srcId="{04CDC558-8608-4961-BFD4-0CDCFAF20670}" destId="{345FE2BA-EE53-423B-A20B-EB5939E6F79F}" srcOrd="0" destOrd="0" presId="urn:microsoft.com/office/officeart/2008/layout/HorizontalMultiLevelHierarchy"/>
    <dgm:cxn modelId="{8B025CF7-D827-4468-BDDD-006374F8E54A}" type="presOf" srcId="{836EFC5C-9BC8-4AC4-AD7A-2503F53E7CCE}" destId="{2831CFEA-56CB-4066-84C4-12F80AC7CDFF}" srcOrd="1" destOrd="0" presId="urn:microsoft.com/office/officeart/2008/layout/HorizontalMultiLevelHierarchy"/>
    <dgm:cxn modelId="{3AD744BF-0BBA-4F63-9414-9784153D2F00}" type="presOf" srcId="{130EFF64-CD12-4EF4-B0EB-08A7F9F71557}" destId="{99F7D9D4-9973-42D4-AE63-DF2332E145D3}" srcOrd="0" destOrd="0" presId="urn:microsoft.com/office/officeart/2008/layout/HorizontalMultiLevelHierarchy"/>
    <dgm:cxn modelId="{05AD7234-51C8-4188-8398-1D1B2E7065DA}" type="presOf" srcId="{E15508CD-7C30-47FB-BA70-A43A8936B38D}" destId="{D9BA0B52-9D18-42BD-9B85-8009A2337344}" srcOrd="0" destOrd="0" presId="urn:microsoft.com/office/officeart/2008/layout/HorizontalMultiLevelHierarchy"/>
    <dgm:cxn modelId="{1357044F-1B48-4ABF-95E5-30B823A14E27}" type="presOf" srcId="{1069BF2B-49F6-4BD3-9710-F61FAB8B9055}" destId="{0F141693-447F-433C-8AA8-0DA6D8118D54}" srcOrd="1" destOrd="0" presId="urn:microsoft.com/office/officeart/2008/layout/HorizontalMultiLevelHierarchy"/>
    <dgm:cxn modelId="{23E3FD59-85CC-4BD4-8F30-1ABE3A13ED14}" type="presOf" srcId="{5F5DF940-D42B-40C5-9025-26B9A53E8416}" destId="{4AAEB3CA-0152-474D-9F9E-D9FA0CBB687C}" srcOrd="0" destOrd="0" presId="urn:microsoft.com/office/officeart/2008/layout/HorizontalMultiLevelHierarchy"/>
    <dgm:cxn modelId="{A143FD78-6451-4ED3-A5E9-4F337D01CF1E}" srcId="{60F1EA5E-CA9A-4768-95F5-09F37B905E1F}" destId="{3F6303A5-ECCA-4ED7-AD97-85EA47D06D6E}" srcOrd="0" destOrd="0" parTransId="{130EFF64-CD12-4EF4-B0EB-08A7F9F71557}" sibTransId="{0DCDFC91-63EC-4199-A478-EC7FC0AF49B6}"/>
    <dgm:cxn modelId="{390EA8B2-1192-4163-9C9C-904D14A03B4A}" type="presOf" srcId="{E66D037E-30C1-42A6-86B2-FDCC816D4B10}" destId="{8D53E16C-0681-4EFC-829D-6EDF56F32E93}" srcOrd="0" destOrd="0" presId="urn:microsoft.com/office/officeart/2008/layout/HorizontalMultiLevelHierarchy"/>
    <dgm:cxn modelId="{A54410FD-F5E1-45CB-83F4-CAFE0A9FA768}" type="presOf" srcId="{C556B632-AAA5-4C47-B2F3-AF843A55DF4C}" destId="{EF349426-8DA9-470D-924B-EB70A41A1FBC}" srcOrd="0" destOrd="0" presId="urn:microsoft.com/office/officeart/2008/layout/HorizontalMultiLevelHierarchy"/>
    <dgm:cxn modelId="{98C56900-BDD1-4CB8-AE64-19F7B111F659}" type="presOf" srcId="{E83E327B-EFC2-4426-B893-0DE9BC50E4D4}" destId="{97A44192-9B5E-45EE-92B8-ACDF0D100503}" srcOrd="0" destOrd="0" presId="urn:microsoft.com/office/officeart/2008/layout/HorizontalMultiLevelHierarchy"/>
    <dgm:cxn modelId="{26A0CD3C-1DB9-4099-A979-5AA626B9758F}" type="presOf" srcId="{628E5C83-6112-478C-9B7E-B443B0DC20B0}" destId="{13CF1E95-1E1D-464C-9743-4B7C4AC5661B}" srcOrd="1" destOrd="0" presId="urn:microsoft.com/office/officeart/2008/layout/HorizontalMultiLevelHierarchy"/>
    <dgm:cxn modelId="{7DE85B3C-CCA0-4A29-BFF4-25B82E24820F}" type="presOf" srcId="{7313467C-D1F1-48F1-8D11-82234DF7BD08}" destId="{035CED17-A3A1-461F-A379-FBF8B0A1F880}" srcOrd="0" destOrd="0" presId="urn:microsoft.com/office/officeart/2008/layout/HorizontalMultiLevelHierarchy"/>
    <dgm:cxn modelId="{3CB3A50C-4F9D-48E1-9393-CD3A0226339B}" type="presOf" srcId="{282F3287-414E-4481-8222-C96FE223DC2C}" destId="{0EE7B958-0A97-4875-989A-B4C1AFFFAAEB}" srcOrd="0" destOrd="0" presId="urn:microsoft.com/office/officeart/2008/layout/HorizontalMultiLevelHierarchy"/>
    <dgm:cxn modelId="{00E33636-1183-44EA-B898-E5ABABBF9653}" srcId="{C234492B-8B7D-4B77-96B0-0BC6EE19BA77}" destId="{62E4811C-802E-40ED-B253-87C6ED998373}" srcOrd="0" destOrd="0" parTransId="{EBA61F00-AF3D-4F06-BC84-3F1D14CA3BF4}" sibTransId="{81F5DBAC-9C42-431E-8FE5-A9A92C1F2BC2}"/>
    <dgm:cxn modelId="{B07FD1B5-B9D8-4FEB-B197-6381E5A2FDE1}" type="presOf" srcId="{E408983C-A073-40D6-8A18-7D4CA062A4B9}" destId="{C216507E-2574-4628-879C-C066BE24D4A7}" srcOrd="0" destOrd="0" presId="urn:microsoft.com/office/officeart/2008/layout/HorizontalMultiLevelHierarchy"/>
    <dgm:cxn modelId="{8F96D333-6434-4BD8-A24F-E9B921CFEC4B}" type="presOf" srcId="{EECC57D5-CB4E-4D81-8847-618E3DCB1748}" destId="{ECBA6CC7-6AF9-4BBB-ACDF-437FDBC94AC8}" srcOrd="1" destOrd="0" presId="urn:microsoft.com/office/officeart/2008/layout/HorizontalMultiLevelHierarchy"/>
    <dgm:cxn modelId="{8A1980A2-0D28-4D6C-9322-87CF1327C96E}" srcId="{04CDC558-8608-4961-BFD4-0CDCFAF20670}" destId="{844146A9-329A-4525-9A1E-19CD9C9BF253}" srcOrd="0" destOrd="0" parTransId="{51243921-00A3-426A-AC54-430B59076B8E}" sibTransId="{59D5AA10-4FDA-4EA4-B26E-31920E33EAA0}"/>
    <dgm:cxn modelId="{20FD5A19-1FA8-416A-BD39-E14E5801583F}" type="presOf" srcId="{51243921-00A3-426A-AC54-430B59076B8E}" destId="{463129BB-1711-4955-9491-8C2EB9E820F9}" srcOrd="0" destOrd="0" presId="urn:microsoft.com/office/officeart/2008/layout/HorizontalMultiLevelHierarchy"/>
    <dgm:cxn modelId="{48B58619-F388-4503-A1EA-7877FCEB2872}" srcId="{DAB333EE-C33D-431A-BE81-6E5ACC14FA5E}" destId="{E408983C-A073-40D6-8A18-7D4CA062A4B9}" srcOrd="0" destOrd="0" parTransId="{E83E327B-EFC2-4426-B893-0DE9BC50E4D4}" sibTransId="{88D17897-59D5-4CDC-AFF0-9185A1F5EF0B}"/>
    <dgm:cxn modelId="{50AD4D5A-028F-411F-9D0D-838E1392B531}" type="presOf" srcId="{C234492B-8B7D-4B77-96B0-0BC6EE19BA77}" destId="{9913B0B0-C360-4FC9-BDFB-86C78C88062C}" srcOrd="0" destOrd="0" presId="urn:microsoft.com/office/officeart/2008/layout/HorizontalMultiLevelHierarchy"/>
    <dgm:cxn modelId="{418A06FE-16F6-4717-893F-40BCE02FAF1F}" srcId="{844146A9-329A-4525-9A1E-19CD9C9BF253}" destId="{4F8BDD48-092A-4820-A5A1-628482AC85E1}" srcOrd="0" destOrd="0" parTransId="{0463DC29-AF46-45DE-ADB7-D6EDBEEBEED8}" sibTransId="{E1A4A808-686B-4114-A3E2-36CDDF3C4A03}"/>
    <dgm:cxn modelId="{0C3DED0D-0EEF-4BE3-989B-66C43E329BCF}" type="presOf" srcId="{844146A9-329A-4525-9A1E-19CD9C9BF253}" destId="{991B8F5F-C0A2-4EA4-BF9D-1427A9AA825B}" srcOrd="0" destOrd="0" presId="urn:microsoft.com/office/officeart/2008/layout/HorizontalMultiLevelHierarchy"/>
    <dgm:cxn modelId="{4DFC030C-783C-49D9-828A-270A4E9ED822}" type="presOf" srcId="{D59A7A19-86D6-4D73-82CE-A9F965C2DF0B}" destId="{BA7C9410-8BB7-443C-BB20-9D185218B097}" srcOrd="1" destOrd="0" presId="urn:microsoft.com/office/officeart/2008/layout/HorizontalMultiLevelHierarchy"/>
    <dgm:cxn modelId="{F24BE31E-CA34-492B-9759-F8F13C23891A}" type="presOf" srcId="{EECC57D5-CB4E-4D81-8847-618E3DCB1748}" destId="{94529661-5F91-4D5C-B926-3CA3C06D66C1}" srcOrd="0" destOrd="0" presId="urn:microsoft.com/office/officeart/2008/layout/HorizontalMultiLevelHierarchy"/>
    <dgm:cxn modelId="{DB6FACDE-41B8-4629-A256-FF70152CC4AC}" srcId="{04CDC558-8608-4961-BFD4-0CDCFAF20670}" destId="{C234492B-8B7D-4B77-96B0-0BC6EE19BA77}" srcOrd="4" destOrd="0" parTransId="{628E5C83-6112-478C-9B7E-B443B0DC20B0}" sibTransId="{4CE9A949-B2EC-4AD8-A6D2-387CEBA65337}"/>
    <dgm:cxn modelId="{DF34F83A-B277-4B72-9DF7-382A629B0CDF}" srcId="{04CDC558-8608-4961-BFD4-0CDCFAF20670}" destId="{AB37AA02-6E19-4178-842D-C1596A979156}" srcOrd="3" destOrd="0" parTransId="{F86B27F1-D4D7-4AF6-BE03-E526108208C8}" sibTransId="{E9963AD9-BBC7-4172-A7AD-A7E701BC07A5}"/>
    <dgm:cxn modelId="{356FB0A1-8C31-45B4-B380-BF501E91B14B}" type="presOf" srcId="{130EFF64-CD12-4EF4-B0EB-08A7F9F71557}" destId="{BE1673F2-5BA0-4296-AFEE-22167B1EFD03}" srcOrd="1" destOrd="0" presId="urn:microsoft.com/office/officeart/2008/layout/HorizontalMultiLevelHierarchy"/>
    <dgm:cxn modelId="{EE0A71F2-07A5-48CF-B4D9-76292DE1349F}" type="presOf" srcId="{3F6303A5-ECCA-4ED7-AD97-85EA47D06D6E}" destId="{40B8C380-ED4E-4D52-87E8-49E7E1AEA22D}" srcOrd="0" destOrd="0" presId="urn:microsoft.com/office/officeart/2008/layout/HorizontalMultiLevelHierarchy"/>
    <dgm:cxn modelId="{7B59102B-1A79-4554-9299-95A8A2B61416}" type="presOf" srcId="{65837D69-FBE6-43CD-8B5E-4D921960F6F1}" destId="{EF4186B3-5BEE-4CCF-BBD7-135356D5F0E2}" srcOrd="0" destOrd="0" presId="urn:microsoft.com/office/officeart/2008/layout/HorizontalMultiLevelHierarchy"/>
    <dgm:cxn modelId="{0B690770-D793-48C1-93B6-0F2517433159}" srcId="{AB37AA02-6E19-4178-842D-C1596A979156}" destId="{DAB333EE-C33D-431A-BE81-6E5ACC14FA5E}" srcOrd="0" destOrd="0" parTransId="{1069BF2B-49F6-4BD3-9710-F61FAB8B9055}" sibTransId="{14BCD42E-9E0B-445E-86B6-3621688E8346}"/>
    <dgm:cxn modelId="{3502DB74-7171-41E7-BE9E-0EF4691489C5}" type="presParOf" srcId="{035CED17-A3A1-461F-A379-FBF8B0A1F880}" destId="{3ECFC368-2569-4EFE-BA1A-0BFAE8202191}" srcOrd="0" destOrd="0" presId="urn:microsoft.com/office/officeart/2008/layout/HorizontalMultiLevelHierarchy"/>
    <dgm:cxn modelId="{0E9A4BD8-430F-4E5E-8DDB-3B16C1DE9F1B}" type="presParOf" srcId="{3ECFC368-2569-4EFE-BA1A-0BFAE8202191}" destId="{345FE2BA-EE53-423B-A20B-EB5939E6F79F}" srcOrd="0" destOrd="0" presId="urn:microsoft.com/office/officeart/2008/layout/HorizontalMultiLevelHierarchy"/>
    <dgm:cxn modelId="{01D6C120-47C0-44D4-893B-EFEFCAE6E461}" type="presParOf" srcId="{3ECFC368-2569-4EFE-BA1A-0BFAE8202191}" destId="{6D2EA681-6F5D-4736-B34B-7789E7027413}" srcOrd="1" destOrd="0" presId="urn:microsoft.com/office/officeart/2008/layout/HorizontalMultiLevelHierarchy"/>
    <dgm:cxn modelId="{BA59654D-5B6C-44F3-A216-28067A02C8D1}" type="presParOf" srcId="{6D2EA681-6F5D-4736-B34B-7789E7027413}" destId="{463129BB-1711-4955-9491-8C2EB9E820F9}" srcOrd="0" destOrd="0" presId="urn:microsoft.com/office/officeart/2008/layout/HorizontalMultiLevelHierarchy"/>
    <dgm:cxn modelId="{18EE2D14-54BF-4937-8162-08D74D32A0AA}" type="presParOf" srcId="{463129BB-1711-4955-9491-8C2EB9E820F9}" destId="{04C91AA0-FF11-45CB-92F4-EE1C9A8190AC}" srcOrd="0" destOrd="0" presId="urn:microsoft.com/office/officeart/2008/layout/HorizontalMultiLevelHierarchy"/>
    <dgm:cxn modelId="{3B8ACF91-9F22-4363-ACEB-A17C94A1710B}" type="presParOf" srcId="{6D2EA681-6F5D-4736-B34B-7789E7027413}" destId="{520D6710-AF3F-46DE-A441-B8CCA0931803}" srcOrd="1" destOrd="0" presId="urn:microsoft.com/office/officeart/2008/layout/HorizontalMultiLevelHierarchy"/>
    <dgm:cxn modelId="{7020A08D-D970-424C-932D-D38884E7FC21}" type="presParOf" srcId="{520D6710-AF3F-46DE-A441-B8CCA0931803}" destId="{991B8F5F-C0A2-4EA4-BF9D-1427A9AA825B}" srcOrd="0" destOrd="0" presId="urn:microsoft.com/office/officeart/2008/layout/HorizontalMultiLevelHierarchy"/>
    <dgm:cxn modelId="{22E302F5-1C89-4F6E-8047-05C99DB2AC73}" type="presParOf" srcId="{520D6710-AF3F-46DE-A441-B8CCA0931803}" destId="{89FF6F87-0FE2-4CF5-9FDE-C1692F2BFEE2}" srcOrd="1" destOrd="0" presId="urn:microsoft.com/office/officeart/2008/layout/HorizontalMultiLevelHierarchy"/>
    <dgm:cxn modelId="{66DBBE2C-8A7A-47BC-8827-56C3161E9A70}" type="presParOf" srcId="{89FF6F87-0FE2-4CF5-9FDE-C1692F2BFEE2}" destId="{A1F4CE4E-6AFA-46F3-950E-2B6FD1764EFE}" srcOrd="0" destOrd="0" presId="urn:microsoft.com/office/officeart/2008/layout/HorizontalMultiLevelHierarchy"/>
    <dgm:cxn modelId="{F5D5168A-70F6-476D-ACA1-709E7365654B}" type="presParOf" srcId="{A1F4CE4E-6AFA-46F3-950E-2B6FD1764EFE}" destId="{918D00DF-2540-43EC-931D-0C6A49BA7CD4}" srcOrd="0" destOrd="0" presId="urn:microsoft.com/office/officeart/2008/layout/HorizontalMultiLevelHierarchy"/>
    <dgm:cxn modelId="{26F73166-3D61-4D39-B53D-810E4DAD2261}" type="presParOf" srcId="{89FF6F87-0FE2-4CF5-9FDE-C1692F2BFEE2}" destId="{AE2B378B-6F2F-44A8-831C-8CB4C01BF343}" srcOrd="1" destOrd="0" presId="urn:microsoft.com/office/officeart/2008/layout/HorizontalMultiLevelHierarchy"/>
    <dgm:cxn modelId="{63F69D5D-FF52-4F98-8035-21F60180756A}" type="presParOf" srcId="{AE2B378B-6F2F-44A8-831C-8CB4C01BF343}" destId="{BA3CD994-7E2E-4F8A-B885-7CF18577A4F3}" srcOrd="0" destOrd="0" presId="urn:microsoft.com/office/officeart/2008/layout/HorizontalMultiLevelHierarchy"/>
    <dgm:cxn modelId="{0C98A6FE-9590-41D2-AA28-5395FDEC9F16}" type="presParOf" srcId="{AE2B378B-6F2F-44A8-831C-8CB4C01BF343}" destId="{CBBC51FF-4479-4F93-B055-EC68FD1DE0E0}" srcOrd="1" destOrd="0" presId="urn:microsoft.com/office/officeart/2008/layout/HorizontalMultiLevelHierarchy"/>
    <dgm:cxn modelId="{DDB761C3-89FE-4646-BC35-56953FD19E1A}" type="presParOf" srcId="{CBBC51FF-4479-4F93-B055-EC68FD1DE0E0}" destId="{CE00AACF-5D81-440A-853A-3BDF903D0589}" srcOrd="0" destOrd="0" presId="urn:microsoft.com/office/officeart/2008/layout/HorizontalMultiLevelHierarchy"/>
    <dgm:cxn modelId="{40EDDD89-011C-42A5-8992-0426137DACFE}" type="presParOf" srcId="{CE00AACF-5D81-440A-853A-3BDF903D0589}" destId="{588B384E-9371-4E8B-9945-5A1837437B01}" srcOrd="0" destOrd="0" presId="urn:microsoft.com/office/officeart/2008/layout/HorizontalMultiLevelHierarchy"/>
    <dgm:cxn modelId="{5CFF1202-5ECE-499C-AD53-0A3A1A5F3C06}" type="presParOf" srcId="{CBBC51FF-4479-4F93-B055-EC68FD1DE0E0}" destId="{C63BE892-A0FD-4A22-BB6B-984438F0613B}" srcOrd="1" destOrd="0" presId="urn:microsoft.com/office/officeart/2008/layout/HorizontalMultiLevelHierarchy"/>
    <dgm:cxn modelId="{7581103B-2E3E-4621-9FC2-FD4794520B74}" type="presParOf" srcId="{C63BE892-A0FD-4A22-BB6B-984438F0613B}" destId="{529002B7-919C-469B-AFB0-96A4702AC3AF}" srcOrd="0" destOrd="0" presId="urn:microsoft.com/office/officeart/2008/layout/HorizontalMultiLevelHierarchy"/>
    <dgm:cxn modelId="{F01E21E8-F92F-40D4-9932-8C2A04862066}" type="presParOf" srcId="{C63BE892-A0FD-4A22-BB6B-984438F0613B}" destId="{CED8F81C-C4A7-4C6E-973B-7B62C8EAE017}" srcOrd="1" destOrd="0" presId="urn:microsoft.com/office/officeart/2008/layout/HorizontalMultiLevelHierarchy"/>
    <dgm:cxn modelId="{3961B63D-A08B-4F65-9B98-613F1E2859F3}" type="presParOf" srcId="{6D2EA681-6F5D-4736-B34B-7789E7027413}" destId="{6C516777-92BE-4CA0-99C0-20B9671643E1}" srcOrd="2" destOrd="0" presId="urn:microsoft.com/office/officeart/2008/layout/HorizontalMultiLevelHierarchy"/>
    <dgm:cxn modelId="{F2824405-8572-47D3-A794-455274502966}" type="presParOf" srcId="{6C516777-92BE-4CA0-99C0-20B9671643E1}" destId="{4D8806EB-C607-49B8-925A-5E578279020E}" srcOrd="0" destOrd="0" presId="urn:microsoft.com/office/officeart/2008/layout/HorizontalMultiLevelHierarchy"/>
    <dgm:cxn modelId="{D53DF08F-F1F7-4F83-85A2-99E9C64FD041}" type="presParOf" srcId="{6D2EA681-6F5D-4736-B34B-7789E7027413}" destId="{B3CCB870-BB32-40E9-BAFE-5427A406704C}" srcOrd="3" destOrd="0" presId="urn:microsoft.com/office/officeart/2008/layout/HorizontalMultiLevelHierarchy"/>
    <dgm:cxn modelId="{71008D1A-D9E9-4AAD-8FFC-8D301BB388B3}" type="presParOf" srcId="{B3CCB870-BB32-40E9-BAFE-5427A406704C}" destId="{961EC158-DF29-4024-BCCC-C9749A15D664}" srcOrd="0" destOrd="0" presId="urn:microsoft.com/office/officeart/2008/layout/HorizontalMultiLevelHierarchy"/>
    <dgm:cxn modelId="{8A027FA5-8522-4DD0-9D68-E6D4507340E8}" type="presParOf" srcId="{B3CCB870-BB32-40E9-BAFE-5427A406704C}" destId="{5949909A-3A1A-4120-9A95-E7D3EF597E26}" srcOrd="1" destOrd="0" presId="urn:microsoft.com/office/officeart/2008/layout/HorizontalMultiLevelHierarchy"/>
    <dgm:cxn modelId="{DA44D2A3-0348-4FEE-BDFF-FAB1E179646D}" type="presParOf" srcId="{5949909A-3A1A-4120-9A95-E7D3EF597E26}" destId="{8EB14653-05C5-4227-95FF-4414358E818F}" srcOrd="0" destOrd="0" presId="urn:microsoft.com/office/officeart/2008/layout/HorizontalMultiLevelHierarchy"/>
    <dgm:cxn modelId="{43DF4DCA-F13F-4216-B10A-FEE57C976E59}" type="presParOf" srcId="{8EB14653-05C5-4227-95FF-4414358E818F}" destId="{40151650-E424-43D0-8476-BCAEAF03F432}" srcOrd="0" destOrd="0" presId="urn:microsoft.com/office/officeart/2008/layout/HorizontalMultiLevelHierarchy"/>
    <dgm:cxn modelId="{4C3FDFA9-C5BA-4E5D-8F42-972509E1DFAE}" type="presParOf" srcId="{5949909A-3A1A-4120-9A95-E7D3EF597E26}" destId="{5C34D41D-02BE-4117-8B93-D1F710366D64}" srcOrd="1" destOrd="0" presId="urn:microsoft.com/office/officeart/2008/layout/HorizontalMultiLevelHierarchy"/>
    <dgm:cxn modelId="{57B7ACDB-2FA6-45CF-8287-FD1F9DE58E4D}" type="presParOf" srcId="{5C34D41D-02BE-4117-8B93-D1F710366D64}" destId="{56B3ED78-2265-4F53-9C16-8D7C8D32371A}" srcOrd="0" destOrd="0" presId="urn:microsoft.com/office/officeart/2008/layout/HorizontalMultiLevelHierarchy"/>
    <dgm:cxn modelId="{79455461-4105-4516-A755-414CF77C6032}" type="presParOf" srcId="{5C34D41D-02BE-4117-8B93-D1F710366D64}" destId="{C47017C3-1274-4184-8E18-748CB03720A5}" srcOrd="1" destOrd="0" presId="urn:microsoft.com/office/officeart/2008/layout/HorizontalMultiLevelHierarchy"/>
    <dgm:cxn modelId="{0A845133-B7B6-49F8-8122-0D8984370645}" type="presParOf" srcId="{C47017C3-1274-4184-8E18-748CB03720A5}" destId="{99F7D9D4-9973-42D4-AE63-DF2332E145D3}" srcOrd="0" destOrd="0" presId="urn:microsoft.com/office/officeart/2008/layout/HorizontalMultiLevelHierarchy"/>
    <dgm:cxn modelId="{59804B07-C740-42B4-AFCE-013E1C889EFD}" type="presParOf" srcId="{99F7D9D4-9973-42D4-AE63-DF2332E145D3}" destId="{BE1673F2-5BA0-4296-AFEE-22167B1EFD03}" srcOrd="0" destOrd="0" presId="urn:microsoft.com/office/officeart/2008/layout/HorizontalMultiLevelHierarchy"/>
    <dgm:cxn modelId="{21CF442E-687C-496E-B383-34BE6B6CDA05}" type="presParOf" srcId="{C47017C3-1274-4184-8E18-748CB03720A5}" destId="{180A7910-CC88-4B1A-A97B-B460F5DFA336}" srcOrd="1" destOrd="0" presId="urn:microsoft.com/office/officeart/2008/layout/HorizontalMultiLevelHierarchy"/>
    <dgm:cxn modelId="{34F54606-A32A-451B-9169-7246684BFCC8}" type="presParOf" srcId="{180A7910-CC88-4B1A-A97B-B460F5DFA336}" destId="{40B8C380-ED4E-4D52-87E8-49E7E1AEA22D}" srcOrd="0" destOrd="0" presId="urn:microsoft.com/office/officeart/2008/layout/HorizontalMultiLevelHierarchy"/>
    <dgm:cxn modelId="{14FA8C28-600D-4565-83A7-AFA55958437F}" type="presParOf" srcId="{180A7910-CC88-4B1A-A97B-B460F5DFA336}" destId="{0B5955E2-6D64-470A-B66C-DC75CBDCD087}" srcOrd="1" destOrd="0" presId="urn:microsoft.com/office/officeart/2008/layout/HorizontalMultiLevelHierarchy"/>
    <dgm:cxn modelId="{51130CEF-3EF6-4E92-83C6-2B181D20F3AA}" type="presParOf" srcId="{6D2EA681-6F5D-4736-B34B-7789E7027413}" destId="{4AAEB3CA-0152-474D-9F9E-D9FA0CBB687C}" srcOrd="4" destOrd="0" presId="urn:microsoft.com/office/officeart/2008/layout/HorizontalMultiLevelHierarchy"/>
    <dgm:cxn modelId="{6A64480A-DC81-47CC-B28A-8B938E6FC278}" type="presParOf" srcId="{4AAEB3CA-0152-474D-9F9E-D9FA0CBB687C}" destId="{4536F859-7773-4895-B3B0-74588C5A6FEC}" srcOrd="0" destOrd="0" presId="urn:microsoft.com/office/officeart/2008/layout/HorizontalMultiLevelHierarchy"/>
    <dgm:cxn modelId="{863040F2-AC01-4C9A-B619-92756AA9CFB5}" type="presParOf" srcId="{6D2EA681-6F5D-4736-B34B-7789E7027413}" destId="{84BC3A61-6443-46F0-98DC-2EFA78EF0C07}" srcOrd="5" destOrd="0" presId="urn:microsoft.com/office/officeart/2008/layout/HorizontalMultiLevelHierarchy"/>
    <dgm:cxn modelId="{94070CAE-14C1-419B-9727-AE056B90C930}" type="presParOf" srcId="{84BC3A61-6443-46F0-98DC-2EFA78EF0C07}" destId="{0EE7B958-0A97-4875-989A-B4C1AFFFAAEB}" srcOrd="0" destOrd="0" presId="urn:microsoft.com/office/officeart/2008/layout/HorizontalMultiLevelHierarchy"/>
    <dgm:cxn modelId="{F325C080-DA3E-4DF4-898C-65FEECBFBBFF}" type="presParOf" srcId="{84BC3A61-6443-46F0-98DC-2EFA78EF0C07}" destId="{5E54A480-9B2D-4095-812E-DD03FB356B51}" srcOrd="1" destOrd="0" presId="urn:microsoft.com/office/officeart/2008/layout/HorizontalMultiLevelHierarchy"/>
    <dgm:cxn modelId="{31B75C38-8D9C-4016-AF17-01011A5C1CD5}" type="presParOf" srcId="{5E54A480-9B2D-4095-812E-DD03FB356B51}" destId="{D9BA0B52-9D18-42BD-9B85-8009A2337344}" srcOrd="0" destOrd="0" presId="urn:microsoft.com/office/officeart/2008/layout/HorizontalMultiLevelHierarchy"/>
    <dgm:cxn modelId="{A08C18FD-2ADE-492F-8651-14921D81C718}" type="presParOf" srcId="{D9BA0B52-9D18-42BD-9B85-8009A2337344}" destId="{CB0B9CF2-EEA5-4737-9FEC-884FA9E64601}" srcOrd="0" destOrd="0" presId="urn:microsoft.com/office/officeart/2008/layout/HorizontalMultiLevelHierarchy"/>
    <dgm:cxn modelId="{D778079F-BB93-401D-A3F4-E967C5B84A80}" type="presParOf" srcId="{5E54A480-9B2D-4095-812E-DD03FB356B51}" destId="{6D19EDB3-CB7F-4D30-BC59-B7197B34CDB0}" srcOrd="1" destOrd="0" presId="urn:microsoft.com/office/officeart/2008/layout/HorizontalMultiLevelHierarchy"/>
    <dgm:cxn modelId="{C905C1DD-3E81-4D68-AB3F-96EE1BEA8721}" type="presParOf" srcId="{6D19EDB3-CB7F-4D30-BC59-B7197B34CDB0}" destId="{8E6177D1-E936-4BE5-857F-2C2E54013552}" srcOrd="0" destOrd="0" presId="urn:microsoft.com/office/officeart/2008/layout/HorizontalMultiLevelHierarchy"/>
    <dgm:cxn modelId="{512CADF7-5147-4CDE-B996-0D3C19546CA8}" type="presParOf" srcId="{6D19EDB3-CB7F-4D30-BC59-B7197B34CDB0}" destId="{F251D28B-9A63-4749-A142-6034BAD7B814}" srcOrd="1" destOrd="0" presId="urn:microsoft.com/office/officeart/2008/layout/HorizontalMultiLevelHierarchy"/>
    <dgm:cxn modelId="{197410EE-9701-4DCD-B058-E7733C58A597}" type="presParOf" srcId="{F251D28B-9A63-4749-A142-6034BAD7B814}" destId="{8A9D6718-884A-472C-88D8-076E169B8014}" srcOrd="0" destOrd="0" presId="urn:microsoft.com/office/officeart/2008/layout/HorizontalMultiLevelHierarchy"/>
    <dgm:cxn modelId="{37A05D02-DC1A-44AC-86D7-D451A781B66B}" type="presParOf" srcId="{8A9D6718-884A-472C-88D8-076E169B8014}" destId="{2831CFEA-56CB-4066-84C4-12F80AC7CDFF}" srcOrd="0" destOrd="0" presId="urn:microsoft.com/office/officeart/2008/layout/HorizontalMultiLevelHierarchy"/>
    <dgm:cxn modelId="{73AF6BDD-9262-494A-9E82-193A5E741A06}" type="presParOf" srcId="{F251D28B-9A63-4749-A142-6034BAD7B814}" destId="{A3AE1F89-1ED1-400D-B785-261C384566ED}" srcOrd="1" destOrd="0" presId="urn:microsoft.com/office/officeart/2008/layout/HorizontalMultiLevelHierarchy"/>
    <dgm:cxn modelId="{3E905C2D-55E7-4CA8-A0FF-257A6E13D0C9}" type="presParOf" srcId="{A3AE1F89-1ED1-400D-B785-261C384566ED}" destId="{F85C1467-85EB-4B9F-BFB1-6E4D69622915}" srcOrd="0" destOrd="0" presId="urn:microsoft.com/office/officeart/2008/layout/HorizontalMultiLevelHierarchy"/>
    <dgm:cxn modelId="{FF83C773-FEC6-4B6C-BFBD-572293A213DE}" type="presParOf" srcId="{A3AE1F89-1ED1-400D-B785-261C384566ED}" destId="{CBE598F3-0EEF-4DF7-AD48-0BF251D0D302}" srcOrd="1" destOrd="0" presId="urn:microsoft.com/office/officeart/2008/layout/HorizontalMultiLevelHierarchy"/>
    <dgm:cxn modelId="{750F30B8-597D-4953-BED2-2C2DD50E323B}" type="presParOf" srcId="{6D2EA681-6F5D-4736-B34B-7789E7027413}" destId="{91777F72-A661-4129-8353-6622A4AFADF1}" srcOrd="6" destOrd="0" presId="urn:microsoft.com/office/officeart/2008/layout/HorizontalMultiLevelHierarchy"/>
    <dgm:cxn modelId="{12146588-011D-410E-90E6-F590D791D57D}" type="presParOf" srcId="{91777F72-A661-4129-8353-6622A4AFADF1}" destId="{073F17E1-4DA4-4F49-BD87-4F9F79F43A5A}" srcOrd="0" destOrd="0" presId="urn:microsoft.com/office/officeart/2008/layout/HorizontalMultiLevelHierarchy"/>
    <dgm:cxn modelId="{9BA57A0F-80B2-4984-B891-FEFA1DA66C35}" type="presParOf" srcId="{6D2EA681-6F5D-4736-B34B-7789E7027413}" destId="{A6D0B29A-E81C-4F00-AC34-028374C690A3}" srcOrd="7" destOrd="0" presId="urn:microsoft.com/office/officeart/2008/layout/HorizontalMultiLevelHierarchy"/>
    <dgm:cxn modelId="{58C9E311-6FF7-4541-806C-208BC49B8198}" type="presParOf" srcId="{A6D0B29A-E81C-4F00-AC34-028374C690A3}" destId="{6D89A17E-3BBA-45EE-A16F-0F39106F5D53}" srcOrd="0" destOrd="0" presId="urn:microsoft.com/office/officeart/2008/layout/HorizontalMultiLevelHierarchy"/>
    <dgm:cxn modelId="{FE40DF59-5674-4AA1-90B1-A98453641627}" type="presParOf" srcId="{A6D0B29A-E81C-4F00-AC34-028374C690A3}" destId="{12DA266A-CA80-41B1-A61D-87605500EB4A}" srcOrd="1" destOrd="0" presId="urn:microsoft.com/office/officeart/2008/layout/HorizontalMultiLevelHierarchy"/>
    <dgm:cxn modelId="{EC9A0C2E-6EAB-4580-8B4C-4811AA46853B}" type="presParOf" srcId="{12DA266A-CA80-41B1-A61D-87605500EB4A}" destId="{DF1AFB95-CF9D-4BEF-96B7-C339FFB371AA}" srcOrd="0" destOrd="0" presId="urn:microsoft.com/office/officeart/2008/layout/HorizontalMultiLevelHierarchy"/>
    <dgm:cxn modelId="{A015418B-26C7-495B-B807-09D2C7388F22}" type="presParOf" srcId="{DF1AFB95-CF9D-4BEF-96B7-C339FFB371AA}" destId="{0F141693-447F-433C-8AA8-0DA6D8118D54}" srcOrd="0" destOrd="0" presId="urn:microsoft.com/office/officeart/2008/layout/HorizontalMultiLevelHierarchy"/>
    <dgm:cxn modelId="{E9680712-FF7F-42D4-B239-5D31EF9B472B}" type="presParOf" srcId="{12DA266A-CA80-41B1-A61D-87605500EB4A}" destId="{ABB33A0C-CC5F-4FB0-AE0C-3F36ADCF3FC0}" srcOrd="1" destOrd="0" presId="urn:microsoft.com/office/officeart/2008/layout/HorizontalMultiLevelHierarchy"/>
    <dgm:cxn modelId="{006E41AD-3BD9-4FA8-A5A6-3B2DF0907F7B}" type="presParOf" srcId="{ABB33A0C-CC5F-4FB0-AE0C-3F36ADCF3FC0}" destId="{82B27A13-347A-40FE-AF01-C5F2F7AB99F4}" srcOrd="0" destOrd="0" presId="urn:microsoft.com/office/officeart/2008/layout/HorizontalMultiLevelHierarchy"/>
    <dgm:cxn modelId="{B05114A0-9B1B-405C-8578-7CB3489E5F0F}" type="presParOf" srcId="{ABB33A0C-CC5F-4FB0-AE0C-3F36ADCF3FC0}" destId="{D744888C-4F43-4A29-BEBA-53CD7878493C}" srcOrd="1" destOrd="0" presId="urn:microsoft.com/office/officeart/2008/layout/HorizontalMultiLevelHierarchy"/>
    <dgm:cxn modelId="{07EBFD83-C669-4FCF-93DA-699C077C0D37}" type="presParOf" srcId="{D744888C-4F43-4A29-BEBA-53CD7878493C}" destId="{97A44192-9B5E-45EE-92B8-ACDF0D100503}" srcOrd="0" destOrd="0" presId="urn:microsoft.com/office/officeart/2008/layout/HorizontalMultiLevelHierarchy"/>
    <dgm:cxn modelId="{A3BF2D1A-446A-4D27-9004-77C17E1DDE78}" type="presParOf" srcId="{97A44192-9B5E-45EE-92B8-ACDF0D100503}" destId="{93BBF893-05F3-4BB5-AF67-D4DC2283D482}" srcOrd="0" destOrd="0" presId="urn:microsoft.com/office/officeart/2008/layout/HorizontalMultiLevelHierarchy"/>
    <dgm:cxn modelId="{EEC7ADF3-94C6-46F0-96B8-AED69F77594C}" type="presParOf" srcId="{D744888C-4F43-4A29-BEBA-53CD7878493C}" destId="{C912AAF5-B6A4-4907-98F5-17C6D076E3C2}" srcOrd="1" destOrd="0" presId="urn:microsoft.com/office/officeart/2008/layout/HorizontalMultiLevelHierarchy"/>
    <dgm:cxn modelId="{9ADC2FA6-1389-4238-8F08-EE4D961CE6C3}" type="presParOf" srcId="{C912AAF5-B6A4-4907-98F5-17C6D076E3C2}" destId="{C216507E-2574-4628-879C-C066BE24D4A7}" srcOrd="0" destOrd="0" presId="urn:microsoft.com/office/officeart/2008/layout/HorizontalMultiLevelHierarchy"/>
    <dgm:cxn modelId="{CF70C622-54A3-4B1C-90C8-BBB7FADE6A3B}" type="presParOf" srcId="{C912AAF5-B6A4-4907-98F5-17C6D076E3C2}" destId="{335AC02B-B8E9-4DA8-938E-116E72369F95}" srcOrd="1" destOrd="0" presId="urn:microsoft.com/office/officeart/2008/layout/HorizontalMultiLevelHierarchy"/>
    <dgm:cxn modelId="{CEA1FF41-FB29-497A-A23B-CC6D4F50061A}" type="presParOf" srcId="{6D2EA681-6F5D-4736-B34B-7789E7027413}" destId="{5C93319C-5976-4BA4-8CCA-AFB485785764}" srcOrd="8" destOrd="0" presId="urn:microsoft.com/office/officeart/2008/layout/HorizontalMultiLevelHierarchy"/>
    <dgm:cxn modelId="{209CE4F1-BEF8-4545-91F8-38AC9158A09F}" type="presParOf" srcId="{5C93319C-5976-4BA4-8CCA-AFB485785764}" destId="{13CF1E95-1E1D-464C-9743-4B7C4AC5661B}" srcOrd="0" destOrd="0" presId="urn:microsoft.com/office/officeart/2008/layout/HorizontalMultiLevelHierarchy"/>
    <dgm:cxn modelId="{9AAB9AC5-4DD5-4802-BC13-A69797F39460}" type="presParOf" srcId="{6D2EA681-6F5D-4736-B34B-7789E7027413}" destId="{5C78747B-41B5-40E5-9EF3-324E8AB6B55C}" srcOrd="9" destOrd="0" presId="urn:microsoft.com/office/officeart/2008/layout/HorizontalMultiLevelHierarchy"/>
    <dgm:cxn modelId="{F0AC5656-3BA8-46EE-9612-7E56123016CE}" type="presParOf" srcId="{5C78747B-41B5-40E5-9EF3-324E8AB6B55C}" destId="{9913B0B0-C360-4FC9-BDFB-86C78C88062C}" srcOrd="0" destOrd="0" presId="urn:microsoft.com/office/officeart/2008/layout/HorizontalMultiLevelHierarchy"/>
    <dgm:cxn modelId="{692B20CB-86B2-4293-A09A-EFDD12B83499}" type="presParOf" srcId="{5C78747B-41B5-40E5-9EF3-324E8AB6B55C}" destId="{418CBF28-2AAE-49D4-949D-892B196A204B}" srcOrd="1" destOrd="0" presId="urn:microsoft.com/office/officeart/2008/layout/HorizontalMultiLevelHierarchy"/>
    <dgm:cxn modelId="{46B0A097-4BD9-48C9-BD20-7C29A5E0B7D4}" type="presParOf" srcId="{418CBF28-2AAE-49D4-949D-892B196A204B}" destId="{1CF9A523-B54F-47C2-A30B-25349BDA9E2C}" srcOrd="0" destOrd="0" presId="urn:microsoft.com/office/officeart/2008/layout/HorizontalMultiLevelHierarchy"/>
    <dgm:cxn modelId="{45FBFF38-8AC7-429D-ADDB-BCCE48C4BB45}" type="presParOf" srcId="{1CF9A523-B54F-47C2-A30B-25349BDA9E2C}" destId="{0C91CD7F-DECD-4111-8A74-5A55E7D8ACE9}" srcOrd="0" destOrd="0" presId="urn:microsoft.com/office/officeart/2008/layout/HorizontalMultiLevelHierarchy"/>
    <dgm:cxn modelId="{F69613D9-D897-47E3-9C46-91DDAA9684E1}" type="presParOf" srcId="{418CBF28-2AAE-49D4-949D-892B196A204B}" destId="{5AA8AB39-7B95-4631-ACEF-7AF635A9FCD4}" srcOrd="1" destOrd="0" presId="urn:microsoft.com/office/officeart/2008/layout/HorizontalMultiLevelHierarchy"/>
    <dgm:cxn modelId="{557B5B27-B7CA-49E4-A44A-B1159FB80E7D}" type="presParOf" srcId="{5AA8AB39-7B95-4631-ACEF-7AF635A9FCD4}" destId="{36840CB2-5A10-4CC4-9ED9-00365876AE4F}" srcOrd="0" destOrd="0" presId="urn:microsoft.com/office/officeart/2008/layout/HorizontalMultiLevelHierarchy"/>
    <dgm:cxn modelId="{03149C6F-D385-4C46-BA5B-C626528EF543}" type="presParOf" srcId="{5AA8AB39-7B95-4631-ACEF-7AF635A9FCD4}" destId="{4BBC89A8-8DF6-4915-8909-F1598458C0F3}" srcOrd="1" destOrd="0" presId="urn:microsoft.com/office/officeart/2008/layout/HorizontalMultiLevelHierarchy"/>
    <dgm:cxn modelId="{FFBE3A2E-3068-4F49-9E6F-7CDB722A58BF}" type="presParOf" srcId="{4BBC89A8-8DF6-4915-8909-F1598458C0F3}" destId="{EF349426-8DA9-470D-924B-EB70A41A1FBC}" srcOrd="0" destOrd="0" presId="urn:microsoft.com/office/officeart/2008/layout/HorizontalMultiLevelHierarchy"/>
    <dgm:cxn modelId="{7C04F121-C687-444B-9190-0A7215316158}" type="presParOf" srcId="{EF349426-8DA9-470D-924B-EB70A41A1FBC}" destId="{DD82DA2E-1AD7-4B6C-93F1-EC6ED6793922}" srcOrd="0" destOrd="0" presId="urn:microsoft.com/office/officeart/2008/layout/HorizontalMultiLevelHierarchy"/>
    <dgm:cxn modelId="{5F18983E-2637-42FB-A86C-01DB1252803D}" type="presParOf" srcId="{4BBC89A8-8DF6-4915-8909-F1598458C0F3}" destId="{70374005-0E6A-4568-BBC1-C37960409B00}" srcOrd="1" destOrd="0" presId="urn:microsoft.com/office/officeart/2008/layout/HorizontalMultiLevelHierarchy"/>
    <dgm:cxn modelId="{581CC6A3-B007-4C32-AD61-094D2F443D4E}" type="presParOf" srcId="{70374005-0E6A-4568-BBC1-C37960409B00}" destId="{8D53E16C-0681-4EFC-829D-6EDF56F32E93}" srcOrd="0" destOrd="0" presId="urn:microsoft.com/office/officeart/2008/layout/HorizontalMultiLevelHierarchy"/>
    <dgm:cxn modelId="{9C053BD6-89FF-4DEF-A4D2-56E511D0467E}" type="presParOf" srcId="{70374005-0E6A-4568-BBC1-C37960409B00}" destId="{753260BF-0F53-4DCA-9D5A-CF09235AEE30}" srcOrd="1" destOrd="0" presId="urn:microsoft.com/office/officeart/2008/layout/HorizontalMultiLevelHierarchy"/>
    <dgm:cxn modelId="{753C6747-E60D-4878-A8EC-BB046C62796C}" type="presParOf" srcId="{6D2EA681-6F5D-4736-B34B-7789E7027413}" destId="{CC338F9A-5A42-4E13-AF6E-8B780EF27588}" srcOrd="10" destOrd="0" presId="urn:microsoft.com/office/officeart/2008/layout/HorizontalMultiLevelHierarchy"/>
    <dgm:cxn modelId="{D9CE5CF2-49F6-4C3C-A939-59FA43FA1009}" type="presParOf" srcId="{CC338F9A-5A42-4E13-AF6E-8B780EF27588}" destId="{BA7C9410-8BB7-443C-BB20-9D185218B097}" srcOrd="0" destOrd="0" presId="urn:microsoft.com/office/officeart/2008/layout/HorizontalMultiLevelHierarchy"/>
    <dgm:cxn modelId="{A7947E0F-EBF1-4CE7-A0D4-557E556C0603}" type="presParOf" srcId="{6D2EA681-6F5D-4736-B34B-7789E7027413}" destId="{35BAF083-267F-4F0A-BBCA-E8804CE6E977}" srcOrd="11" destOrd="0" presId="urn:microsoft.com/office/officeart/2008/layout/HorizontalMultiLevelHierarchy"/>
    <dgm:cxn modelId="{13009FB6-3E10-4D37-A0A8-52161B8C5DB1}" type="presParOf" srcId="{35BAF083-267F-4F0A-BBCA-E8804CE6E977}" destId="{1C067E08-F08B-4F3C-865A-662465DDA473}" srcOrd="0" destOrd="0" presId="urn:microsoft.com/office/officeart/2008/layout/HorizontalMultiLevelHierarchy"/>
    <dgm:cxn modelId="{17FD3355-E250-4DE9-92BD-C8DC324A3DAE}" type="presParOf" srcId="{35BAF083-267F-4F0A-BBCA-E8804CE6E977}" destId="{A7356974-7D24-4CB7-B4A8-79ABAB24CA15}" srcOrd="1" destOrd="0" presId="urn:microsoft.com/office/officeart/2008/layout/HorizontalMultiLevelHierarchy"/>
    <dgm:cxn modelId="{3D0AC632-2066-4B3F-A169-688BFF79FABE}" type="presParOf" srcId="{A7356974-7D24-4CB7-B4A8-79ABAB24CA15}" destId="{94529661-5F91-4D5C-B926-3CA3C06D66C1}" srcOrd="0" destOrd="0" presId="urn:microsoft.com/office/officeart/2008/layout/HorizontalMultiLevelHierarchy"/>
    <dgm:cxn modelId="{A338D468-2F80-4800-8BCF-B1F336EC0A6F}" type="presParOf" srcId="{94529661-5F91-4D5C-B926-3CA3C06D66C1}" destId="{ECBA6CC7-6AF9-4BBB-ACDF-437FDBC94AC8}" srcOrd="0" destOrd="0" presId="urn:microsoft.com/office/officeart/2008/layout/HorizontalMultiLevelHierarchy"/>
    <dgm:cxn modelId="{F523DAB7-0B46-4E07-A0EA-5BBF0824BAF2}" type="presParOf" srcId="{A7356974-7D24-4CB7-B4A8-79ABAB24CA15}" destId="{3874C3CB-726D-4DDD-AADA-373F6FD45250}" srcOrd="1" destOrd="0" presId="urn:microsoft.com/office/officeart/2008/layout/HorizontalMultiLevelHierarchy"/>
    <dgm:cxn modelId="{C7B19B1C-24EC-4B7B-A656-D047700D2343}" type="presParOf" srcId="{3874C3CB-726D-4DDD-AADA-373F6FD45250}" destId="{EF4186B3-5BEE-4CCF-BBD7-135356D5F0E2}" srcOrd="0" destOrd="0" presId="urn:microsoft.com/office/officeart/2008/layout/HorizontalMultiLevelHierarchy"/>
    <dgm:cxn modelId="{BC64655B-E6B8-45AF-ACD8-333CF90416E7}" type="presParOf" srcId="{3874C3CB-726D-4DDD-AADA-373F6FD45250}" destId="{6CE86A4B-433C-42F0-A2F6-90E9A3BD592A}" srcOrd="1" destOrd="0" presId="urn:microsoft.com/office/officeart/2008/layout/HorizontalMultiLevelHierarchy"/>
    <dgm:cxn modelId="{9B5B663A-4CC2-4689-BB24-B6FDD299742F}" type="presParOf" srcId="{6CE86A4B-433C-42F0-A2F6-90E9A3BD592A}" destId="{B446452E-BB8B-47D5-A312-6227E7F9354C}" srcOrd="0" destOrd="0" presId="urn:microsoft.com/office/officeart/2008/layout/HorizontalMultiLevelHierarchy"/>
    <dgm:cxn modelId="{A09D4D93-12DC-4F7A-9C75-C4C30399430A}" type="presParOf" srcId="{B446452E-BB8B-47D5-A312-6227E7F9354C}" destId="{DB4407B4-7A54-4A30-98CE-B7118147A4A9}" srcOrd="0" destOrd="0" presId="urn:microsoft.com/office/officeart/2008/layout/HorizontalMultiLevelHierarchy"/>
    <dgm:cxn modelId="{844C2215-6D4E-4693-A4D5-6223B92357F6}" type="presParOf" srcId="{6CE86A4B-433C-42F0-A2F6-90E9A3BD592A}" destId="{6BCAE684-98C7-4E8C-84B7-600FB716983B}" srcOrd="1" destOrd="0" presId="urn:microsoft.com/office/officeart/2008/layout/HorizontalMultiLevelHierarchy"/>
    <dgm:cxn modelId="{A35E0951-9130-4FA5-AA63-97250267EB63}" type="presParOf" srcId="{6BCAE684-98C7-4E8C-84B7-600FB716983B}" destId="{BA45F456-C900-4F97-AF9E-F2867C2F8E87}" srcOrd="0" destOrd="0" presId="urn:microsoft.com/office/officeart/2008/layout/HorizontalMultiLevelHierarchy"/>
    <dgm:cxn modelId="{658444F2-1667-4EC0-A18A-6260A5A3458F}" type="presParOf" srcId="{6BCAE684-98C7-4E8C-84B7-600FB716983B}" destId="{F5832DB0-63D2-4D57-A4E0-8A20141E18B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6452E-BB8B-47D5-A312-6227E7F9354C}">
      <dsp:nvSpPr>
        <dsp:cNvPr id="0" name=""/>
        <dsp:cNvSpPr/>
      </dsp:nvSpPr>
      <dsp:spPr>
        <a:xfrm>
          <a:off x="5690068" y="6189840"/>
          <a:ext cx="306311" cy="288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155" y="0"/>
              </a:lnTo>
              <a:lnTo>
                <a:pt x="153155" y="288402"/>
              </a:lnTo>
              <a:lnTo>
                <a:pt x="306311" y="2884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32706" y="6323524"/>
        <a:ext cx="21035" cy="21035"/>
      </dsp:txXfrm>
    </dsp:sp>
    <dsp:sp modelId="{94529661-5F91-4D5C-B926-3CA3C06D66C1}">
      <dsp:nvSpPr>
        <dsp:cNvPr id="0" name=""/>
        <dsp:cNvSpPr/>
      </dsp:nvSpPr>
      <dsp:spPr>
        <a:xfrm>
          <a:off x="3154360" y="6189840"/>
          <a:ext cx="434228" cy="456636"/>
        </a:xfrm>
        <a:custGeom>
          <a:avLst/>
          <a:gdLst/>
          <a:ahLst/>
          <a:cxnLst/>
          <a:rect l="0" t="0" r="0" b="0"/>
          <a:pathLst>
            <a:path>
              <a:moveTo>
                <a:pt x="0" y="456636"/>
              </a:moveTo>
              <a:lnTo>
                <a:pt x="217114" y="456636"/>
              </a:lnTo>
              <a:lnTo>
                <a:pt x="217114" y="0"/>
              </a:lnTo>
              <a:lnTo>
                <a:pt x="43422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55721" y="6402405"/>
        <a:ext cx="31506" cy="31506"/>
      </dsp:txXfrm>
    </dsp:sp>
    <dsp:sp modelId="{CC338F9A-5A42-4E13-AF6E-8B780EF27588}">
      <dsp:nvSpPr>
        <dsp:cNvPr id="0" name=""/>
        <dsp:cNvSpPr/>
      </dsp:nvSpPr>
      <dsp:spPr>
        <a:xfrm>
          <a:off x="678424" y="3630242"/>
          <a:ext cx="374456" cy="3016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228" y="0"/>
              </a:lnTo>
              <a:lnTo>
                <a:pt x="187228" y="3016233"/>
              </a:lnTo>
              <a:lnTo>
                <a:pt x="374456" y="30162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789668" y="5062375"/>
        <a:ext cx="151969" cy="151969"/>
      </dsp:txXfrm>
    </dsp:sp>
    <dsp:sp modelId="{EF349426-8DA9-470D-924B-EB70A41A1FBC}">
      <dsp:nvSpPr>
        <dsp:cNvPr id="0" name=""/>
        <dsp:cNvSpPr/>
      </dsp:nvSpPr>
      <dsp:spPr>
        <a:xfrm>
          <a:off x="5577429" y="5139235"/>
          <a:ext cx="418950" cy="216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475" y="0"/>
              </a:lnTo>
              <a:lnTo>
                <a:pt x="209475" y="216234"/>
              </a:lnTo>
              <a:lnTo>
                <a:pt x="418950" y="21623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75118" y="5235566"/>
        <a:ext cx="23573" cy="23573"/>
      </dsp:txXfrm>
    </dsp:sp>
    <dsp:sp modelId="{1CF9A523-B54F-47C2-A30B-25349BDA9E2C}">
      <dsp:nvSpPr>
        <dsp:cNvPr id="0" name=""/>
        <dsp:cNvSpPr/>
      </dsp:nvSpPr>
      <dsp:spPr>
        <a:xfrm>
          <a:off x="3111973" y="5139235"/>
          <a:ext cx="363976" cy="422557"/>
        </a:xfrm>
        <a:custGeom>
          <a:avLst/>
          <a:gdLst/>
          <a:ahLst/>
          <a:cxnLst/>
          <a:rect l="0" t="0" r="0" b="0"/>
          <a:pathLst>
            <a:path>
              <a:moveTo>
                <a:pt x="0" y="422557"/>
              </a:moveTo>
              <a:lnTo>
                <a:pt x="181988" y="422557"/>
              </a:lnTo>
              <a:lnTo>
                <a:pt x="181988" y="0"/>
              </a:lnTo>
              <a:lnTo>
                <a:pt x="363976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0019" y="5336571"/>
        <a:ext cx="27885" cy="27885"/>
      </dsp:txXfrm>
    </dsp:sp>
    <dsp:sp modelId="{5C93319C-5976-4BA4-8CCA-AFB485785764}">
      <dsp:nvSpPr>
        <dsp:cNvPr id="0" name=""/>
        <dsp:cNvSpPr/>
      </dsp:nvSpPr>
      <dsp:spPr>
        <a:xfrm>
          <a:off x="678424" y="3630242"/>
          <a:ext cx="444708" cy="1931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354" y="0"/>
              </a:lnTo>
              <a:lnTo>
                <a:pt x="222354" y="1931550"/>
              </a:lnTo>
              <a:lnTo>
                <a:pt x="444708" y="19315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51226" y="4546465"/>
        <a:ext cx="99104" cy="99104"/>
      </dsp:txXfrm>
    </dsp:sp>
    <dsp:sp modelId="{97A44192-9B5E-45EE-92B8-ACDF0D100503}">
      <dsp:nvSpPr>
        <dsp:cNvPr id="0" name=""/>
        <dsp:cNvSpPr/>
      </dsp:nvSpPr>
      <dsp:spPr>
        <a:xfrm>
          <a:off x="5620698" y="3967398"/>
          <a:ext cx="375681" cy="25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840" y="0"/>
              </a:lnTo>
              <a:lnTo>
                <a:pt x="187840" y="259462"/>
              </a:lnTo>
              <a:lnTo>
                <a:pt x="375681" y="2594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97125" y="4085714"/>
        <a:ext cx="22828" cy="22828"/>
      </dsp:txXfrm>
    </dsp:sp>
    <dsp:sp modelId="{DF1AFB95-CF9D-4BEF-96B7-C339FFB371AA}">
      <dsp:nvSpPr>
        <dsp:cNvPr id="0" name=""/>
        <dsp:cNvSpPr/>
      </dsp:nvSpPr>
      <dsp:spPr>
        <a:xfrm>
          <a:off x="3084990" y="3967398"/>
          <a:ext cx="434228" cy="310154"/>
        </a:xfrm>
        <a:custGeom>
          <a:avLst/>
          <a:gdLst/>
          <a:ahLst/>
          <a:cxnLst/>
          <a:rect l="0" t="0" r="0" b="0"/>
          <a:pathLst>
            <a:path>
              <a:moveTo>
                <a:pt x="0" y="310154"/>
              </a:moveTo>
              <a:lnTo>
                <a:pt x="217114" y="310154"/>
              </a:lnTo>
              <a:lnTo>
                <a:pt x="217114" y="0"/>
              </a:lnTo>
              <a:lnTo>
                <a:pt x="43422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8764" y="4109134"/>
        <a:ext cx="26680" cy="26680"/>
      </dsp:txXfrm>
    </dsp:sp>
    <dsp:sp modelId="{91777F72-A661-4129-8353-6622A4AFADF1}">
      <dsp:nvSpPr>
        <dsp:cNvPr id="0" name=""/>
        <dsp:cNvSpPr/>
      </dsp:nvSpPr>
      <dsp:spPr>
        <a:xfrm>
          <a:off x="678424" y="3630242"/>
          <a:ext cx="374456" cy="64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228" y="0"/>
              </a:lnTo>
              <a:lnTo>
                <a:pt x="187228" y="647309"/>
              </a:lnTo>
              <a:lnTo>
                <a:pt x="374456" y="64730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46957" y="3935202"/>
        <a:ext cx="37390" cy="37390"/>
      </dsp:txXfrm>
    </dsp:sp>
    <dsp:sp modelId="{8A9D6718-884A-472C-88D8-076E169B8014}">
      <dsp:nvSpPr>
        <dsp:cNvPr id="0" name=""/>
        <dsp:cNvSpPr/>
      </dsp:nvSpPr>
      <dsp:spPr>
        <a:xfrm>
          <a:off x="5726613" y="2923491"/>
          <a:ext cx="340292" cy="24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146" y="0"/>
              </a:lnTo>
              <a:lnTo>
                <a:pt x="170146" y="245290"/>
              </a:lnTo>
              <a:lnTo>
                <a:pt x="340292" y="2452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86272" y="3035649"/>
        <a:ext cx="20974" cy="20974"/>
      </dsp:txXfrm>
    </dsp:sp>
    <dsp:sp modelId="{D9BA0B52-9D18-42BD-9B85-8009A2337344}">
      <dsp:nvSpPr>
        <dsp:cNvPr id="0" name=""/>
        <dsp:cNvSpPr/>
      </dsp:nvSpPr>
      <dsp:spPr>
        <a:xfrm>
          <a:off x="3196705" y="2923491"/>
          <a:ext cx="428428" cy="226017"/>
        </a:xfrm>
        <a:custGeom>
          <a:avLst/>
          <a:gdLst/>
          <a:ahLst/>
          <a:cxnLst/>
          <a:rect l="0" t="0" r="0" b="0"/>
          <a:pathLst>
            <a:path>
              <a:moveTo>
                <a:pt x="0" y="226017"/>
              </a:moveTo>
              <a:lnTo>
                <a:pt x="214214" y="226017"/>
              </a:lnTo>
              <a:lnTo>
                <a:pt x="214214" y="0"/>
              </a:lnTo>
              <a:lnTo>
                <a:pt x="42842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8809" y="3024390"/>
        <a:ext cx="24219" cy="24219"/>
      </dsp:txXfrm>
    </dsp:sp>
    <dsp:sp modelId="{4AAEB3CA-0152-474D-9F9E-D9FA0CBB687C}">
      <dsp:nvSpPr>
        <dsp:cNvPr id="0" name=""/>
        <dsp:cNvSpPr/>
      </dsp:nvSpPr>
      <dsp:spPr>
        <a:xfrm>
          <a:off x="678424" y="3149509"/>
          <a:ext cx="380256" cy="480733"/>
        </a:xfrm>
        <a:custGeom>
          <a:avLst/>
          <a:gdLst/>
          <a:ahLst/>
          <a:cxnLst/>
          <a:rect l="0" t="0" r="0" b="0"/>
          <a:pathLst>
            <a:path>
              <a:moveTo>
                <a:pt x="0" y="480733"/>
              </a:moveTo>
              <a:lnTo>
                <a:pt x="190128" y="480733"/>
              </a:lnTo>
              <a:lnTo>
                <a:pt x="190128" y="0"/>
              </a:lnTo>
              <a:lnTo>
                <a:pt x="3802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53229" y="3374552"/>
        <a:ext cx="30647" cy="30647"/>
      </dsp:txXfrm>
    </dsp:sp>
    <dsp:sp modelId="{99F7D9D4-9973-42D4-AE63-DF2332E145D3}">
      <dsp:nvSpPr>
        <dsp:cNvPr id="0" name=""/>
        <dsp:cNvSpPr/>
      </dsp:nvSpPr>
      <dsp:spPr>
        <a:xfrm>
          <a:off x="5690068" y="1954587"/>
          <a:ext cx="447383" cy="243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691" y="0"/>
              </a:lnTo>
              <a:lnTo>
                <a:pt x="223691" y="243432"/>
              </a:lnTo>
              <a:lnTo>
                <a:pt x="447383" y="2434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01027" y="2063570"/>
        <a:ext cx="25466" cy="25466"/>
      </dsp:txXfrm>
    </dsp:sp>
    <dsp:sp modelId="{8EB14653-05C5-4227-95FF-4414358E818F}">
      <dsp:nvSpPr>
        <dsp:cNvPr id="0" name=""/>
        <dsp:cNvSpPr/>
      </dsp:nvSpPr>
      <dsp:spPr>
        <a:xfrm>
          <a:off x="3160160" y="1954587"/>
          <a:ext cx="428428" cy="258405"/>
        </a:xfrm>
        <a:custGeom>
          <a:avLst/>
          <a:gdLst/>
          <a:ahLst/>
          <a:cxnLst/>
          <a:rect l="0" t="0" r="0" b="0"/>
          <a:pathLst>
            <a:path>
              <a:moveTo>
                <a:pt x="0" y="258405"/>
              </a:moveTo>
              <a:lnTo>
                <a:pt x="214214" y="258405"/>
              </a:lnTo>
              <a:lnTo>
                <a:pt x="214214" y="0"/>
              </a:lnTo>
              <a:lnTo>
                <a:pt x="42842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61866" y="2071282"/>
        <a:ext cx="25016" cy="25016"/>
      </dsp:txXfrm>
    </dsp:sp>
    <dsp:sp modelId="{6C516777-92BE-4CA0-99C0-20B9671643E1}">
      <dsp:nvSpPr>
        <dsp:cNvPr id="0" name=""/>
        <dsp:cNvSpPr/>
      </dsp:nvSpPr>
      <dsp:spPr>
        <a:xfrm>
          <a:off x="678424" y="2212992"/>
          <a:ext cx="380256" cy="1417250"/>
        </a:xfrm>
        <a:custGeom>
          <a:avLst/>
          <a:gdLst/>
          <a:ahLst/>
          <a:cxnLst/>
          <a:rect l="0" t="0" r="0" b="0"/>
          <a:pathLst>
            <a:path>
              <a:moveTo>
                <a:pt x="0" y="1417250"/>
              </a:moveTo>
              <a:lnTo>
                <a:pt x="190128" y="1417250"/>
              </a:lnTo>
              <a:lnTo>
                <a:pt x="190128" y="0"/>
              </a:lnTo>
              <a:lnTo>
                <a:pt x="3802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31868" y="2884933"/>
        <a:ext cx="73368" cy="73368"/>
      </dsp:txXfrm>
    </dsp:sp>
    <dsp:sp modelId="{CE00AACF-5D81-440A-853A-3BDF903D0589}">
      <dsp:nvSpPr>
        <dsp:cNvPr id="0" name=""/>
        <dsp:cNvSpPr/>
      </dsp:nvSpPr>
      <dsp:spPr>
        <a:xfrm>
          <a:off x="5690068" y="1010959"/>
          <a:ext cx="376837" cy="205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418" y="0"/>
              </a:lnTo>
              <a:lnTo>
                <a:pt x="188418" y="205374"/>
              </a:lnTo>
              <a:lnTo>
                <a:pt x="376837" y="2053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67758" y="1102917"/>
        <a:ext cx="21458" cy="21458"/>
      </dsp:txXfrm>
    </dsp:sp>
    <dsp:sp modelId="{A1F4CE4E-6AFA-46F3-950E-2B6FD1764EFE}">
      <dsp:nvSpPr>
        <dsp:cNvPr id="0" name=""/>
        <dsp:cNvSpPr/>
      </dsp:nvSpPr>
      <dsp:spPr>
        <a:xfrm>
          <a:off x="3160160" y="1010959"/>
          <a:ext cx="428428" cy="205368"/>
        </a:xfrm>
        <a:custGeom>
          <a:avLst/>
          <a:gdLst/>
          <a:ahLst/>
          <a:cxnLst/>
          <a:rect l="0" t="0" r="0" b="0"/>
          <a:pathLst>
            <a:path>
              <a:moveTo>
                <a:pt x="0" y="205368"/>
              </a:moveTo>
              <a:lnTo>
                <a:pt x="214214" y="205368"/>
              </a:lnTo>
              <a:lnTo>
                <a:pt x="214214" y="0"/>
              </a:lnTo>
              <a:lnTo>
                <a:pt x="42842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62497" y="1101765"/>
        <a:ext cx="23755" cy="23755"/>
      </dsp:txXfrm>
    </dsp:sp>
    <dsp:sp modelId="{463129BB-1711-4955-9491-8C2EB9E820F9}">
      <dsp:nvSpPr>
        <dsp:cNvPr id="0" name=""/>
        <dsp:cNvSpPr/>
      </dsp:nvSpPr>
      <dsp:spPr>
        <a:xfrm>
          <a:off x="678424" y="1216327"/>
          <a:ext cx="380256" cy="2413915"/>
        </a:xfrm>
        <a:custGeom>
          <a:avLst/>
          <a:gdLst/>
          <a:ahLst/>
          <a:cxnLst/>
          <a:rect l="0" t="0" r="0" b="0"/>
          <a:pathLst>
            <a:path>
              <a:moveTo>
                <a:pt x="0" y="2413915"/>
              </a:moveTo>
              <a:lnTo>
                <a:pt x="190128" y="2413915"/>
              </a:lnTo>
              <a:lnTo>
                <a:pt x="190128" y="0"/>
              </a:lnTo>
              <a:lnTo>
                <a:pt x="3802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07460" y="2362193"/>
        <a:ext cx="122184" cy="122184"/>
      </dsp:txXfrm>
    </dsp:sp>
    <dsp:sp modelId="{345FE2BA-EE53-423B-A20B-EB5939E6F79F}">
      <dsp:nvSpPr>
        <dsp:cNvPr id="0" name=""/>
        <dsp:cNvSpPr/>
      </dsp:nvSpPr>
      <dsp:spPr>
        <a:xfrm rot="16200000">
          <a:off x="-1327962" y="3309895"/>
          <a:ext cx="3372078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err="1" smtClean="0">
              <a:solidFill>
                <a:srgbClr val="C00000"/>
              </a:solidFill>
            </a:rPr>
            <a:t>Тіоціанати</a:t>
          </a:r>
          <a:endParaRPr lang="ru-RU" sz="4400" b="1" kern="1200" dirty="0">
            <a:solidFill>
              <a:srgbClr val="C00000"/>
            </a:solidFill>
          </a:endParaRPr>
        </a:p>
      </dsp:txBody>
      <dsp:txXfrm>
        <a:off x="-1327962" y="3309895"/>
        <a:ext cx="3372078" cy="640694"/>
      </dsp:txXfrm>
    </dsp:sp>
    <dsp:sp modelId="{991B8F5F-C0A2-4EA4-BF9D-1427A9AA825B}">
      <dsp:nvSpPr>
        <dsp:cNvPr id="0" name=""/>
        <dsp:cNvSpPr/>
      </dsp:nvSpPr>
      <dsp:spPr>
        <a:xfrm>
          <a:off x="1058681" y="895980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У виробництві </a:t>
          </a:r>
          <a:r>
            <a:rPr lang="uk-UA" sz="1800" kern="1200" dirty="0" err="1" smtClean="0">
              <a:solidFill>
                <a:srgbClr val="002060"/>
              </a:solidFill>
            </a:rPr>
            <a:t>тіосечовини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58681" y="895980"/>
        <a:ext cx="2101479" cy="640694"/>
      </dsp:txXfrm>
    </dsp:sp>
    <dsp:sp modelId="{BA3CD994-7E2E-4F8A-B885-7CF18577A4F3}">
      <dsp:nvSpPr>
        <dsp:cNvPr id="0" name=""/>
        <dsp:cNvSpPr/>
      </dsp:nvSpPr>
      <dsp:spPr>
        <a:xfrm>
          <a:off x="3588589" y="690611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У виробництві пластмас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588589" y="690611"/>
        <a:ext cx="2101479" cy="640694"/>
      </dsp:txXfrm>
    </dsp:sp>
    <dsp:sp modelId="{529002B7-919C-469B-AFB0-96A4702AC3AF}">
      <dsp:nvSpPr>
        <dsp:cNvPr id="0" name=""/>
        <dsp:cNvSpPr/>
      </dsp:nvSpPr>
      <dsp:spPr>
        <a:xfrm>
          <a:off x="6066905" y="895986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У виробництві гербіцидів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066905" y="895986"/>
        <a:ext cx="2101479" cy="640694"/>
      </dsp:txXfrm>
    </dsp:sp>
    <dsp:sp modelId="{961EC158-DF29-4024-BCCC-C9749A15D664}">
      <dsp:nvSpPr>
        <dsp:cNvPr id="0" name=""/>
        <dsp:cNvSpPr/>
      </dsp:nvSpPr>
      <dsp:spPr>
        <a:xfrm>
          <a:off x="1058681" y="1892645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В процесах фарбування тканин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58681" y="1892645"/>
        <a:ext cx="2101479" cy="640694"/>
      </dsp:txXfrm>
    </dsp:sp>
    <dsp:sp modelId="{56B3ED78-2265-4F53-9C16-8D7C8D32371A}">
      <dsp:nvSpPr>
        <dsp:cNvPr id="0" name=""/>
        <dsp:cNvSpPr/>
      </dsp:nvSpPr>
      <dsp:spPr>
        <a:xfrm>
          <a:off x="3588589" y="1634240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В процесах набивання тканин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588589" y="1634240"/>
        <a:ext cx="2101479" cy="640694"/>
      </dsp:txXfrm>
    </dsp:sp>
    <dsp:sp modelId="{40B8C380-ED4E-4D52-87E8-49E7E1AEA22D}">
      <dsp:nvSpPr>
        <dsp:cNvPr id="0" name=""/>
        <dsp:cNvSpPr/>
      </dsp:nvSpPr>
      <dsp:spPr>
        <a:xfrm>
          <a:off x="6137452" y="1734912"/>
          <a:ext cx="2101479" cy="926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В процесах виділення і розділення рідких металів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137452" y="1734912"/>
        <a:ext cx="2101479" cy="926214"/>
      </dsp:txXfrm>
    </dsp:sp>
    <dsp:sp modelId="{0EE7B958-0A97-4875-989A-B4C1AFFFAAEB}">
      <dsp:nvSpPr>
        <dsp:cNvPr id="0" name=""/>
        <dsp:cNvSpPr/>
      </dsp:nvSpPr>
      <dsp:spPr>
        <a:xfrm>
          <a:off x="1058681" y="2707356"/>
          <a:ext cx="2138024" cy="884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розчинник для целюлози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58681" y="2707356"/>
        <a:ext cx="2138024" cy="884306"/>
      </dsp:txXfrm>
    </dsp:sp>
    <dsp:sp modelId="{8E6177D1-E936-4BE5-857F-2C2E54013552}">
      <dsp:nvSpPr>
        <dsp:cNvPr id="0" name=""/>
        <dsp:cNvSpPr/>
      </dsp:nvSpPr>
      <dsp:spPr>
        <a:xfrm>
          <a:off x="3625133" y="2603143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антисептик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625133" y="2603143"/>
        <a:ext cx="2101479" cy="640694"/>
      </dsp:txXfrm>
    </dsp:sp>
    <dsp:sp modelId="{F85C1467-85EB-4B9F-BFB1-6E4D69622915}">
      <dsp:nvSpPr>
        <dsp:cNvPr id="0" name=""/>
        <dsp:cNvSpPr/>
      </dsp:nvSpPr>
      <dsp:spPr>
        <a:xfrm>
          <a:off x="6066905" y="2823158"/>
          <a:ext cx="2263272" cy="691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отрутохімікати (Інсектициди, фунгіциди)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066905" y="2823158"/>
        <a:ext cx="2263272" cy="691245"/>
      </dsp:txXfrm>
    </dsp:sp>
    <dsp:sp modelId="{6D89A17E-3BBA-45EE-A16F-0F39106F5D53}">
      <dsp:nvSpPr>
        <dsp:cNvPr id="0" name=""/>
        <dsp:cNvSpPr/>
      </dsp:nvSpPr>
      <dsp:spPr>
        <a:xfrm>
          <a:off x="1052881" y="3835972"/>
          <a:ext cx="2032109" cy="883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В аналітичній хімії для визначення галогенів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52881" y="3835972"/>
        <a:ext cx="2032109" cy="883159"/>
      </dsp:txXfrm>
    </dsp:sp>
    <dsp:sp modelId="{82B27A13-347A-40FE-AF01-C5F2F7AB99F4}">
      <dsp:nvSpPr>
        <dsp:cNvPr id="0" name=""/>
        <dsp:cNvSpPr/>
      </dsp:nvSpPr>
      <dsp:spPr>
        <a:xfrm>
          <a:off x="3519219" y="3647050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Для визначення ціанідів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519219" y="3647050"/>
        <a:ext cx="2101479" cy="640694"/>
      </dsp:txXfrm>
    </dsp:sp>
    <dsp:sp modelId="{C216507E-2574-4628-879C-C066BE24D4A7}">
      <dsp:nvSpPr>
        <dsp:cNvPr id="0" name=""/>
        <dsp:cNvSpPr/>
      </dsp:nvSpPr>
      <dsp:spPr>
        <a:xfrm>
          <a:off x="5996380" y="3729293"/>
          <a:ext cx="2202119" cy="995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Для визначення іонів </a:t>
          </a:r>
          <a:r>
            <a:rPr lang="uk-UA" sz="1800" kern="1200" dirty="0" err="1" smtClean="0">
              <a:solidFill>
                <a:srgbClr val="002060"/>
              </a:solidFill>
            </a:rPr>
            <a:t>феруму</a:t>
          </a:r>
          <a:r>
            <a:rPr lang="uk-UA" sz="1800" kern="1200" dirty="0" smtClean="0">
              <a:solidFill>
                <a:srgbClr val="002060"/>
              </a:solidFill>
            </a:rPr>
            <a:t>, кобальту, молібдену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5996380" y="3729293"/>
        <a:ext cx="2202119" cy="995133"/>
      </dsp:txXfrm>
    </dsp:sp>
    <dsp:sp modelId="{9913B0B0-C360-4FC9-BDFB-86C78C88062C}">
      <dsp:nvSpPr>
        <dsp:cNvPr id="0" name=""/>
        <dsp:cNvSpPr/>
      </dsp:nvSpPr>
      <dsp:spPr>
        <a:xfrm>
          <a:off x="1123133" y="4991709"/>
          <a:ext cx="1988840" cy="1140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У гумовій промисловості для прискорення вулканізації каучуку</a:t>
          </a:r>
        </a:p>
      </dsp:txBody>
      <dsp:txXfrm>
        <a:off x="1123133" y="4991709"/>
        <a:ext cx="1988840" cy="1140167"/>
      </dsp:txXfrm>
    </dsp:sp>
    <dsp:sp modelId="{36840CB2-5A10-4CC4-9ED9-00365876AE4F}">
      <dsp:nvSpPr>
        <dsp:cNvPr id="0" name=""/>
        <dsp:cNvSpPr/>
      </dsp:nvSpPr>
      <dsp:spPr>
        <a:xfrm>
          <a:off x="3475949" y="4818888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У фотографії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475949" y="4818888"/>
        <a:ext cx="2101479" cy="640694"/>
      </dsp:txXfrm>
    </dsp:sp>
    <dsp:sp modelId="{8D53E16C-0681-4EFC-829D-6EDF56F32E93}">
      <dsp:nvSpPr>
        <dsp:cNvPr id="0" name=""/>
        <dsp:cNvSpPr/>
      </dsp:nvSpPr>
      <dsp:spPr>
        <a:xfrm>
          <a:off x="5996380" y="5035122"/>
          <a:ext cx="2306331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В органічному синтезі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5996380" y="5035122"/>
        <a:ext cx="2306331" cy="640694"/>
      </dsp:txXfrm>
    </dsp:sp>
    <dsp:sp modelId="{1C067E08-F08B-4F3C-865A-662465DDA473}">
      <dsp:nvSpPr>
        <dsp:cNvPr id="0" name=""/>
        <dsp:cNvSpPr/>
      </dsp:nvSpPr>
      <dsp:spPr>
        <a:xfrm>
          <a:off x="1052881" y="6326129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компонент охолоджуючих розчинів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52881" y="6326129"/>
        <a:ext cx="2101479" cy="640694"/>
      </dsp:txXfrm>
    </dsp:sp>
    <dsp:sp modelId="{EF4186B3-5BEE-4CCF-BBD7-135356D5F0E2}">
      <dsp:nvSpPr>
        <dsp:cNvPr id="0" name=""/>
        <dsp:cNvSpPr/>
      </dsp:nvSpPr>
      <dsp:spPr>
        <a:xfrm>
          <a:off x="3588589" y="5869493"/>
          <a:ext cx="2101479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каталізатор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588589" y="5869493"/>
        <a:ext cx="2101479" cy="640694"/>
      </dsp:txXfrm>
    </dsp:sp>
    <dsp:sp modelId="{BA45F456-C900-4F97-AF9E-F2867C2F8E87}">
      <dsp:nvSpPr>
        <dsp:cNvPr id="0" name=""/>
        <dsp:cNvSpPr/>
      </dsp:nvSpPr>
      <dsp:spPr>
        <a:xfrm>
          <a:off x="5996380" y="6157895"/>
          <a:ext cx="2308748" cy="64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</a:rPr>
            <a:t>Як стабілізатор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5996380" y="6157895"/>
        <a:ext cx="2308748" cy="640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793263-521D-4441-AD3D-F0DAB5D95425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C458B-248D-431A-957B-C79BBA550C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2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6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206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57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8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E408D4-8CB4-4E7A-89D0-9288657095A5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5BCA8-6465-43CA-87E6-483FC20FB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1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A3C89-EBF2-4CBA-AF51-123DB6F0BAD8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2E8B6-BBF1-497C-B3EC-E2E0ACC8F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8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23FD-F86D-4733-ABF6-1D170374D21E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D069-05AE-413A-844C-11E6E7B6C5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8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7AD29-A63B-4A2D-BFD3-EFB3FCC2E0FE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644F7-E937-4FA8-A4D6-B3CCD48136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15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C55A-412D-4122-A62A-E8B3B24827AE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D4CF1-C7D0-4B8E-8F9C-490699B35F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0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2D190-B02D-470D-BFF8-AE27FA3B31F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DB0E-491A-4BEA-AB77-6C7ED9DB29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7FAD8-8A79-4A43-8952-7183D4714106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1FA08-ADF8-48DE-9555-46729C23F7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0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3FF67-735A-4CF1-B075-BF6A99282093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94617-1224-4443-A94D-36E6F74F3E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2D61F-ED14-45EE-948E-60DC52834BE3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892A1-C0AA-4105-AD08-33A0753778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5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E5DB2-3AF3-4BE7-8E27-267AB1882E5E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34C5F-FA6D-4597-AF71-00DE3B1E9A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4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B41347-03E7-417D-B3AB-8CF6A34B6D92}" type="datetimeFigureOut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0BCB8BD-3771-415F-83B0-1AB26033B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1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u.wikipedia.org/wiki/%D0%9E%D1%80%D0%B3%D0%B0%D0%BD%D0%B8%D1%87%D0%B5%D1%81%D0%BA%D0%B8%D0%B5_%D1%82%D0%B8%D0%BE%D1%86%D0%B8%D0%B0%D0%BD%D0%B0%D1%82%D1%8B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24036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/>
              <a:t/>
            </a:r>
            <a:br>
              <a:rPr lang="uk-UA" dirty="0"/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СПЕКТРОФОТОМЕТРИЧНЕ ВИЗНАЧЕННЯ ТІОЦІОНАТІВ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',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'-ТЕТРАЕТИЛБЕНЗИДИНОМ</a:t>
            </a:r>
            <a:b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(ТЕБ)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4954250" cy="153624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660066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Роботу 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Перевізник </a:t>
            </a:r>
            <a:r>
              <a:rPr lang="uk-UA" sz="2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Альона</a:t>
            </a:r>
            <a:r>
              <a:rPr lang="uk-UA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Віталіївна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39"/>
            <a:ext cx="6347714" cy="1487257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197228"/>
              </p:ext>
            </p:extLst>
          </p:nvPr>
        </p:nvGraphicFramePr>
        <p:xfrm>
          <a:off x="611560" y="1196752"/>
          <a:ext cx="7366395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Диаграмма" r:id="rId3" imgW="4499238" imgH="3206774" progId="Excel.Sheet.8">
                  <p:embed/>
                </p:oleObj>
              </mc:Choice>
              <mc:Fallback>
                <p:oleObj name="Диаграмма" r:id="rId3" imgW="4499238" imgH="3206774" progId="Excel.Sheet.8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40" t="-4001" r="-1495" b="-574"/>
                      <a:stretch>
                        <a:fillRect/>
                      </a:stretch>
                    </p:blipFill>
                    <p:spPr bwMode="auto">
                      <a:xfrm>
                        <a:off x="611560" y="1196752"/>
                        <a:ext cx="7366395" cy="4824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Концентрація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5949280"/>
            <a:ext cx="9036496" cy="7920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NaN</a:t>
            </a:r>
            <a:r>
              <a:rPr lang="uk-UA" sz="3200" b="1" dirty="0" smtClean="0">
                <a:solidFill>
                  <a:srgbClr val="0070C0"/>
                </a:solidFill>
              </a:rPr>
              <a:t>СS + 4</a:t>
            </a:r>
            <a:r>
              <a:rPr lang="en-US" sz="3200" b="1" dirty="0" err="1" smtClean="0">
                <a:solidFill>
                  <a:srgbClr val="0070C0"/>
                </a:solidFill>
              </a:rPr>
              <a:t>NaCl</a:t>
            </a:r>
            <a:r>
              <a:rPr lang="uk-UA" sz="3200" b="1" dirty="0" smtClean="0">
                <a:solidFill>
                  <a:srgbClr val="0070C0"/>
                </a:solidFill>
              </a:rPr>
              <a:t>O + </a:t>
            </a:r>
            <a:r>
              <a:rPr lang="en-US" sz="3200" b="1" dirty="0" smtClean="0">
                <a:solidFill>
                  <a:srgbClr val="0070C0"/>
                </a:solidFill>
              </a:rPr>
              <a:t>H</a:t>
            </a:r>
            <a:r>
              <a:rPr lang="uk-UA" sz="32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</a:rPr>
              <a:t>O </a:t>
            </a:r>
            <a:r>
              <a:rPr lang="uk-UA" sz="3200" b="1" dirty="0" smtClean="0">
                <a:solidFill>
                  <a:srgbClr val="0070C0"/>
                </a:solidFill>
              </a:rPr>
              <a:t>= </a:t>
            </a:r>
            <a:r>
              <a:rPr lang="en-US" sz="3200" b="1" dirty="0" err="1" smtClean="0">
                <a:solidFill>
                  <a:srgbClr val="0070C0"/>
                </a:solidFill>
              </a:rPr>
              <a:t>NaNCO</a:t>
            </a:r>
            <a:r>
              <a:rPr lang="uk-UA" sz="3200" b="1" dirty="0" smtClean="0">
                <a:solidFill>
                  <a:srgbClr val="0070C0"/>
                </a:solidFill>
              </a:rPr>
              <a:t> + 4</a:t>
            </a:r>
            <a:r>
              <a:rPr lang="en-US" sz="3200" b="1" dirty="0" err="1" smtClean="0">
                <a:solidFill>
                  <a:srgbClr val="0070C0"/>
                </a:solidFill>
              </a:rPr>
              <a:t>NaCl</a:t>
            </a:r>
            <a:r>
              <a:rPr lang="uk-UA" sz="3200" b="1" dirty="0" smtClean="0">
                <a:solidFill>
                  <a:srgbClr val="0070C0"/>
                </a:solidFill>
              </a:rPr>
              <a:t> + </a:t>
            </a:r>
            <a:r>
              <a:rPr lang="en-US" sz="3200" b="1" dirty="0" smtClean="0">
                <a:solidFill>
                  <a:srgbClr val="0070C0"/>
                </a:solidFill>
              </a:rPr>
              <a:t>H</a:t>
            </a:r>
            <a:r>
              <a:rPr lang="uk-UA" sz="3200" b="1" baseline="-25000" dirty="0" smtClean="0">
                <a:solidFill>
                  <a:srgbClr val="0070C0"/>
                </a:solidFill>
              </a:rPr>
              <a:t>2</a:t>
            </a:r>
            <a:r>
              <a:rPr lang="uk-UA" sz="3200" b="1" dirty="0" smtClean="0">
                <a:solidFill>
                  <a:srgbClr val="0070C0"/>
                </a:solidFill>
              </a:rPr>
              <a:t>SО</a:t>
            </a:r>
            <a:r>
              <a:rPr lang="uk-UA" sz="3200" b="1" baseline="-25000" dirty="0" smtClean="0">
                <a:solidFill>
                  <a:srgbClr val="0070C0"/>
                </a:solidFill>
              </a:rPr>
              <a:t>4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1986" name="Диаграмма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63367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Диаграмма 1"/>
          <p:cNvPicPr>
            <a:picLocks noChangeArrowheads="1"/>
          </p:cNvPicPr>
          <p:nvPr/>
        </p:nvPicPr>
        <p:blipFill>
          <a:blip r:embed="rId2" cstate="print"/>
          <a:srcRect l="-1544" t="-3485" r="-3351" b="-4480"/>
          <a:stretch>
            <a:fillRect/>
          </a:stretch>
        </p:blipFill>
        <p:spPr bwMode="auto">
          <a:xfrm>
            <a:off x="683568" y="1124744"/>
            <a:ext cx="712879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352" y="0"/>
            <a:ext cx="7674024" cy="134076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Побудови </a:t>
            </a:r>
            <a:b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градуювального</a:t>
            </a:r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графіка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Диаграмм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5781228" cy="429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598" y="1628800"/>
            <a:ext cx="8138866" cy="4896544"/>
          </a:xfrm>
        </p:spPr>
        <p:txBody>
          <a:bodyPr>
            <a:normAutofit/>
          </a:bodyPr>
          <a:lstStyle/>
          <a:p>
            <a:pPr lvl="0"/>
            <a:r>
              <a:rPr lang="uk-UA" sz="2400" dirty="0"/>
              <a:t>За даними літератури для визначення </a:t>
            </a:r>
            <a:r>
              <a:rPr lang="uk-UA" sz="2400" dirty="0" err="1"/>
              <a:t>тіоціанатів</a:t>
            </a:r>
            <a:r>
              <a:rPr lang="uk-UA" sz="2400" dirty="0"/>
              <a:t> використовують фотометричні методи, які прості в обладнанні та доступні для серійних визначень.</a:t>
            </a:r>
            <a:endParaRPr lang="ru-RU" sz="2400" dirty="0"/>
          </a:p>
          <a:p>
            <a:pPr lvl="0"/>
            <a:r>
              <a:rPr lang="uk-UA" sz="2400" dirty="0"/>
              <a:t> Встановлено, що при </a:t>
            </a:r>
            <a:r>
              <a:rPr lang="uk-UA" sz="2400" dirty="0" err="1"/>
              <a:t>рН</a:t>
            </a:r>
            <a:r>
              <a:rPr lang="uk-UA" sz="2400" dirty="0"/>
              <a:t> = 9,6 </a:t>
            </a:r>
            <a:r>
              <a:rPr lang="uk-UA" sz="2400" dirty="0" err="1"/>
              <a:t>тіоціанат</a:t>
            </a:r>
            <a:r>
              <a:rPr lang="uk-UA" sz="2400" dirty="0"/>
              <a:t> </a:t>
            </a:r>
            <a:r>
              <a:rPr lang="uk-UA" sz="2400" dirty="0" err="1"/>
              <a:t>окиснюється</a:t>
            </a:r>
            <a:r>
              <a:rPr lang="uk-UA" sz="2400" dirty="0"/>
              <a:t> до </a:t>
            </a:r>
            <a:r>
              <a:rPr lang="uk-UA" sz="2400" dirty="0" err="1"/>
              <a:t>оксоціанату</a:t>
            </a:r>
            <a:r>
              <a:rPr lang="uk-UA" sz="2400" dirty="0"/>
              <a:t> на протязі 1−2 хв. </a:t>
            </a:r>
            <a:endParaRPr lang="ru-RU" sz="2400" dirty="0"/>
          </a:p>
          <a:p>
            <a:pPr lvl="0"/>
            <a:r>
              <a:rPr lang="uk-UA" sz="2400" dirty="0"/>
              <a:t>Межа виявлення  </a:t>
            </a:r>
            <a:r>
              <a:rPr lang="uk-UA" sz="2400" dirty="0" err="1"/>
              <a:t>тіоціанату</a:t>
            </a:r>
            <a:r>
              <a:rPr lang="uk-UA" sz="2400" dirty="0"/>
              <a:t> за допомогою  непрямого спектрофотометричного визначення становить 0,12 </a:t>
            </a:r>
            <a:r>
              <a:rPr lang="uk-UA" sz="2400" dirty="0" err="1"/>
              <a:t>мкг</a:t>
            </a:r>
            <a:r>
              <a:rPr lang="uk-UA" sz="2400" dirty="0"/>
              <a:t>/см</a:t>
            </a:r>
            <a:r>
              <a:rPr lang="uk-UA" sz="2400" baseline="30000" dirty="0"/>
              <a:t>3</a:t>
            </a:r>
            <a:r>
              <a:rPr lang="uk-UA" sz="2400" dirty="0"/>
              <a:t>. Лінійність </a:t>
            </a:r>
            <a:r>
              <a:rPr lang="uk-UA" sz="2400" dirty="0" err="1"/>
              <a:t>градуювального</a:t>
            </a:r>
            <a:r>
              <a:rPr lang="uk-UA" sz="2400" dirty="0"/>
              <a:t> графіка зберігається в інтервалі 0,4–4,0 мг/см</a:t>
            </a:r>
            <a:r>
              <a:rPr lang="uk-UA" sz="2400" baseline="30000" dirty="0"/>
              <a:t>3</a:t>
            </a:r>
            <a:r>
              <a:rPr lang="uk-UA" sz="2400" dirty="0"/>
              <a:t>. 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8064896" cy="1080120"/>
          </a:xfrm>
        </p:spPr>
        <p:txBody>
          <a:bodyPr>
            <a:noAutofit/>
          </a:bodyPr>
          <a:lstStyle/>
          <a:p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3042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9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оціанати</a:t>
            </a:r>
            <a:r>
              <a:rPr lang="en-US" sz="4900" b="1" dirty="0" smtClean="0">
                <a:solidFill>
                  <a:srgbClr val="C00000"/>
                </a:solidFill>
              </a:rPr>
              <a:t/>
            </a:r>
            <a:br>
              <a:rPr lang="en-US" sz="49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/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9461" name="Rectangle 5"/>
          <p:cNvSpPr>
            <a:spLocks noGrp="1"/>
          </p:cNvSpPr>
          <p:nvPr>
            <p:ph sz="half" idx="1"/>
          </p:nvPr>
        </p:nvSpPr>
        <p:spPr>
          <a:xfrm>
            <a:off x="457200" y="1455763"/>
            <a:ext cx="4038600" cy="303572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Неорганічні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олі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тіоціанової кислоти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HNCS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формула: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Me(SCN)x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43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 tooltip="Органические тиоцианаты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 tooltip="Органические тиоцианаты"/>
            </a:endParaRPr>
          </a:p>
        </p:txBody>
      </p:sp>
      <p:sp>
        <p:nvSpPr>
          <p:cNvPr id="19462" name="Rectangle 6"/>
          <p:cNvSpPr>
            <a:spLocks noGrp="1"/>
          </p:cNvSpPr>
          <p:nvPr>
            <p:ph sz="half" idx="2"/>
          </p:nvPr>
        </p:nvSpPr>
        <p:spPr>
          <a:xfrm>
            <a:off x="5029809" y="1456710"/>
            <a:ext cx="3739191" cy="43533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ефіри </a:t>
            </a:r>
            <a:endParaRPr lang="uk-UA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тіоціанової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кислоти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формула: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RSCN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ru-RU" sz="1800" b="1" dirty="0" smtClean="0">
              <a:solidFill>
                <a:srgbClr val="660066"/>
              </a:solidFill>
            </a:endParaRPr>
          </a:p>
        </p:txBody>
      </p:sp>
      <p:pic>
        <p:nvPicPr>
          <p:cNvPr id="19464" name="Picture 8" descr="натрій тіоціона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11" y="4491484"/>
            <a:ext cx="2784310" cy="2088232"/>
          </a:xfrm>
          <a:prstGeom prst="rect">
            <a:avLst/>
          </a:prstGeom>
          <a:noFill/>
        </p:spPr>
      </p:pic>
      <p:pic>
        <p:nvPicPr>
          <p:cNvPr id="19467" name="Picture 11" descr="File:Methyl thiocyanat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7696" y="5301208"/>
            <a:ext cx="1763415" cy="751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125361"/>
              </p:ext>
            </p:extLst>
          </p:nvPr>
        </p:nvGraphicFramePr>
        <p:xfrm>
          <a:off x="251520" y="-531440"/>
          <a:ext cx="8424936" cy="72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5" descr="Золотой конек №100х700мг (импотенция, фригидность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2241" y="4923473"/>
            <a:ext cx="774715" cy="774715"/>
          </a:xfrm>
          <a:prstGeom prst="rect">
            <a:avLst/>
          </a:prstGeom>
          <a:noFill/>
        </p:spPr>
      </p:pic>
      <p:pic>
        <p:nvPicPr>
          <p:cNvPr id="20" name="Picture 19" descr="Erythromycin_thiocyanate_Soluble_Powder_for_Animal_Medici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9" y="5733255"/>
            <a:ext cx="1079041" cy="1079041"/>
          </a:xfrm>
          <a:prstGeom prst="rect">
            <a:avLst/>
          </a:prstGeom>
          <a:noFill/>
        </p:spPr>
      </p:pic>
      <p:pic>
        <p:nvPicPr>
          <p:cNvPr id="21" name="Picture 18" descr="печатание тканей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6021288"/>
            <a:ext cx="2156908" cy="836712"/>
          </a:xfrm>
          <a:prstGeom prst="rect">
            <a:avLst/>
          </a:prstGeom>
          <a:noFill/>
        </p:spPr>
      </p:pic>
      <p:pic>
        <p:nvPicPr>
          <p:cNvPr id="22" name="Picture 17" descr="Тіосечовина чда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62394" y="0"/>
            <a:ext cx="699272" cy="671301"/>
          </a:xfrm>
          <a:prstGeom prst="rect">
            <a:avLst/>
          </a:prstGeom>
          <a:noFill/>
        </p:spPr>
      </p:pic>
      <p:pic>
        <p:nvPicPr>
          <p:cNvPr id="24" name="Picture 11" descr="глифосата 480g/l ср, раундап соли аммония, 75.7% ру, тк, сельскохозяйственные химикаты гербицид 1071-83-9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687" y="203469"/>
            <a:ext cx="1079822" cy="1079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44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Фізіологічна дія</a:t>
            </a: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П</a:t>
            </a:r>
            <a:r>
              <a:rPr lang="uk-UA" sz="3200" dirty="0" smtClean="0"/>
              <a:t>одразнення шкіри.</a:t>
            </a:r>
          </a:p>
          <a:p>
            <a:r>
              <a:rPr lang="uk-UA" sz="3200" dirty="0"/>
              <a:t>В</a:t>
            </a:r>
            <a:r>
              <a:rPr lang="uk-UA" sz="3200" dirty="0" smtClean="0"/>
              <a:t>раження </a:t>
            </a:r>
            <a:r>
              <a:rPr lang="uk-UA" sz="3200" dirty="0"/>
              <a:t>щитовидної </a:t>
            </a:r>
            <a:r>
              <a:rPr lang="uk-UA" sz="3200" dirty="0" smtClean="0"/>
              <a:t>залози.</a:t>
            </a:r>
          </a:p>
          <a:p>
            <a:r>
              <a:rPr lang="uk-UA" sz="3200" dirty="0"/>
              <a:t>В</a:t>
            </a:r>
            <a:r>
              <a:rPr lang="uk-UA" sz="3200" dirty="0" smtClean="0"/>
              <a:t>раження нирок.</a:t>
            </a:r>
          </a:p>
          <a:p>
            <a:r>
              <a:rPr lang="uk-UA" sz="3200" dirty="0" smtClean="0"/>
              <a:t>Викликають хворобу </a:t>
            </a:r>
            <a:r>
              <a:rPr lang="uk-UA" sz="3200" dirty="0" err="1" smtClean="0"/>
              <a:t>ксантопсію</a:t>
            </a:r>
            <a:r>
              <a:rPr lang="uk-UA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51521" y="404664"/>
            <a:ext cx="7920879" cy="1224136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Актуальність роботи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848871" cy="52292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uk-UA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токсичність </a:t>
            </a:r>
            <a:r>
              <a:rPr lang="uk-U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тіоціанатів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uk-UA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природних і промислових об’єктів, медичних препаратів і харчових продуктів </a:t>
            </a:r>
            <a:r>
              <a:rPr lang="uk-UA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вміст </a:t>
            </a:r>
            <a:r>
              <a:rPr lang="uk-UA" sz="36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тіоціонат</a:t>
            </a:r>
            <a:r>
              <a:rPr lang="uk-UA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-іонів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  досить </a:t>
            </a:r>
            <a:r>
              <a:rPr lang="uk-UA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актуальним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09599" y="476672"/>
            <a:ext cx="6842721" cy="100811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 роботи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09598" y="1700808"/>
            <a:ext cx="6914729" cy="3312367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з'ясувати особливості аналізу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тіоціанатів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розробити індикаторну систему на основі реакції окиснення хлоратом(І)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тетраетилбензидину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їх спектрофотометричного визначення.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АЛЬОНКА\IMG_20141127_1123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3096468" cy="232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АЛЬОНКА\IMG_20141127_1131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365104"/>
            <a:ext cx="3172309" cy="243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роботи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Опрацювати наукову літературу про методи визначення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тіоціанатів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З'ясувати оптимальні умови реакції взаємодії хлоратів(І) з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тіоціанатами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Запропонувати методику визначення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тіоціанатів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основі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',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тетраетилбензидину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609600" y="260648"/>
            <a:ext cx="6347714" cy="792089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Наукова новизна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sz="half" idx="1"/>
          </p:nvPr>
        </p:nvSpPr>
        <p:spPr>
          <a:xfrm>
            <a:off x="179512" y="1052737"/>
            <a:ext cx="8784976" cy="2736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/>
              <a:t> </a:t>
            </a:r>
            <a:r>
              <a:rPr lang="uk-UA" sz="2800" b="1" dirty="0" smtClean="0"/>
              <a:t> С</a:t>
            </a:r>
            <a:r>
              <a:rPr lang="uk-UA" sz="2800" dirty="0" smtClean="0"/>
              <a:t>творення </a:t>
            </a:r>
            <a:r>
              <a:rPr lang="uk-UA" sz="2800" dirty="0"/>
              <a:t>нової методики визначення </a:t>
            </a:r>
            <a:r>
              <a:rPr lang="uk-UA" sz="2800" dirty="0" err="1"/>
              <a:t>тіоціанатів</a:t>
            </a:r>
            <a:r>
              <a:rPr lang="uk-UA" sz="2800" dirty="0"/>
              <a:t>, яка базується на їх окисненні надлишком хлоратів(</a:t>
            </a:r>
            <a:r>
              <a:rPr lang="en-US" sz="2800" dirty="0"/>
              <a:t>I</a:t>
            </a:r>
            <a:r>
              <a:rPr lang="uk-UA" sz="2800" dirty="0"/>
              <a:t>) з наступним </a:t>
            </a:r>
            <a:r>
              <a:rPr lang="uk-UA" sz="2800" dirty="0" err="1"/>
              <a:t>фотометруванням</a:t>
            </a:r>
            <a:r>
              <a:rPr lang="uk-UA" sz="2800" dirty="0"/>
              <a:t> продукту окиснення</a:t>
            </a:r>
            <a:r>
              <a:rPr lang="uk-UA" sz="2800" i="1" dirty="0"/>
              <a:t> </a:t>
            </a:r>
            <a:r>
              <a:rPr lang="en-US" sz="2800" i="1" dirty="0"/>
              <a:t>N</a:t>
            </a:r>
            <a:r>
              <a:rPr lang="uk-UA" sz="2800" i="1" dirty="0"/>
              <a:t>,</a:t>
            </a:r>
            <a:r>
              <a:rPr lang="en-US" sz="2800" i="1" dirty="0"/>
              <a:t>N</a:t>
            </a:r>
            <a:r>
              <a:rPr lang="uk-UA" sz="2800" i="1" dirty="0"/>
              <a:t>,</a:t>
            </a:r>
            <a:r>
              <a:rPr lang="en-US" sz="2800" i="1" dirty="0"/>
              <a:t>N</a:t>
            </a:r>
            <a:r>
              <a:rPr lang="uk-UA" sz="2800" i="1" dirty="0"/>
              <a:t>',</a:t>
            </a:r>
            <a:r>
              <a:rPr lang="en-US" sz="2800" i="1" dirty="0"/>
              <a:t>N</a:t>
            </a:r>
            <a:r>
              <a:rPr lang="uk-UA" sz="2800" i="1" dirty="0"/>
              <a:t>'</a:t>
            </a:r>
            <a:r>
              <a:rPr lang="uk-UA" sz="2800" dirty="0"/>
              <a:t>-</a:t>
            </a:r>
            <a:r>
              <a:rPr lang="uk-UA" sz="2800" dirty="0" err="1"/>
              <a:t>тетераетилбензидину</a:t>
            </a:r>
            <a:r>
              <a:rPr lang="uk-UA" sz="2800" dirty="0"/>
              <a:t> при 475 нм. </a:t>
            </a:r>
            <a:endParaRPr lang="uk-UA" sz="2800" dirty="0" smtClean="0"/>
          </a:p>
          <a:p>
            <a:pPr>
              <a:buNone/>
            </a:pPr>
            <a:r>
              <a:rPr lang="uk-UA" sz="2800" dirty="0"/>
              <a:t> </a:t>
            </a:r>
            <a:r>
              <a:rPr lang="uk-UA" sz="2800" dirty="0" smtClean="0"/>
              <a:t>   </a:t>
            </a:r>
            <a:r>
              <a:rPr lang="uk-UA" sz="2800" dirty="0" smtClean="0">
                <a:solidFill>
                  <a:srgbClr val="0070C0"/>
                </a:solidFill>
              </a:rPr>
              <a:t>Межа  </a:t>
            </a:r>
            <a:r>
              <a:rPr lang="uk-UA" sz="2800" dirty="0">
                <a:solidFill>
                  <a:srgbClr val="0070C0"/>
                </a:solidFill>
              </a:rPr>
              <a:t>виявлення  0,12 </a:t>
            </a:r>
            <a:r>
              <a:rPr lang="uk-UA" sz="2800" dirty="0" err="1">
                <a:solidFill>
                  <a:srgbClr val="0070C0"/>
                </a:solidFill>
              </a:rPr>
              <a:t>мкг</a:t>
            </a:r>
            <a:r>
              <a:rPr lang="uk-UA" sz="2800" dirty="0">
                <a:solidFill>
                  <a:srgbClr val="0070C0"/>
                </a:solidFill>
              </a:rPr>
              <a:t>/см</a:t>
            </a:r>
            <a:r>
              <a:rPr lang="uk-UA" sz="2800" baseline="30000" dirty="0">
                <a:solidFill>
                  <a:srgbClr val="0070C0"/>
                </a:solidFill>
              </a:rPr>
              <a:t>3</a:t>
            </a:r>
            <a:r>
              <a:rPr lang="uk-UA" sz="2800" dirty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541574" y="3801937"/>
            <a:ext cx="73526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творену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високій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чутливості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 використовувати для визначення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тіоціонатів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52" y="260648"/>
            <a:ext cx="823609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Окиснення 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діетиланіліну</a:t>
            </a:r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(ДЕА) хлоратом(І) </a:t>
            </a:r>
            <a:b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877272"/>
            <a:ext cx="7596336" cy="6178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0070C0"/>
                </a:solidFill>
              </a:rPr>
              <a:t>Причиною виникнення забарвлення розчину є присутня в його молекулі спряжена система подвійних </a:t>
            </a:r>
            <a:r>
              <a:rPr lang="uk-UA" sz="2000" dirty="0" err="1" smtClean="0">
                <a:solidFill>
                  <a:srgbClr val="0070C0"/>
                </a:solidFill>
              </a:rPr>
              <a:t>зв’язків</a:t>
            </a:r>
            <a:r>
              <a:rPr lang="uk-UA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1986" name="Рисунок 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2" y="1935758"/>
            <a:ext cx="7732040" cy="9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Рисунок 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52" y="3389834"/>
            <a:ext cx="6792836" cy="229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flipH="1">
            <a:off x="6228182" y="3140968"/>
            <a:ext cx="1584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2.1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5314971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2.2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5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1038</TotalTime>
  <Words>397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Грань</vt:lpstr>
      <vt:lpstr>Диаграмма</vt:lpstr>
      <vt:lpstr> СПЕКТРОФОТОМЕТРИЧНЕ ВИЗНАЧЕННЯ ТІОЦІОНАТІВ N,N,N',N'-ТЕТРАЕТИЛБЕНЗИДИНОМ (ТЕБ)</vt:lpstr>
      <vt:lpstr>Тіоціанати   </vt:lpstr>
      <vt:lpstr>Презентация PowerPoint</vt:lpstr>
      <vt:lpstr>Фізіологічна дія</vt:lpstr>
      <vt:lpstr>Актуальність роботи </vt:lpstr>
      <vt:lpstr>Мета роботи</vt:lpstr>
      <vt:lpstr>Завдання роботи</vt:lpstr>
      <vt:lpstr>Наукова новизна</vt:lpstr>
      <vt:lpstr>Окиснення N,N,-діетиланіліну (ДЕА) хлоратом(І)  </vt:lpstr>
      <vt:lpstr>Час</vt:lpstr>
      <vt:lpstr>Концентрація</vt:lpstr>
      <vt:lpstr>Середовище</vt:lpstr>
      <vt:lpstr>Побудови  градуювального графіка</vt:lpstr>
      <vt:lpstr>Висновки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СПЕКТРОФОТОМЕТРИЧНЕ ВИЗНАЧЕННЯ ТІОЦІОНАТІВ N,N,N',N'-ТЕТРАЕТИЛБЕНЗИДИНОМ</dc:title>
  <dc:creator>111</dc:creator>
  <cp:lastModifiedBy>Sveta</cp:lastModifiedBy>
  <cp:revision>76</cp:revision>
  <dcterms:created xsi:type="dcterms:W3CDTF">2014-12-18T16:36:55Z</dcterms:created>
  <dcterms:modified xsi:type="dcterms:W3CDTF">2014-12-22T11:48:38Z</dcterms:modified>
</cp:coreProperties>
</file>